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747" r:id="rId2"/>
  </p:sldMasterIdLst>
  <p:notesMasterIdLst>
    <p:notesMasterId r:id="rId33"/>
  </p:notesMasterIdLst>
  <p:sldIdLst>
    <p:sldId id="260" r:id="rId3"/>
    <p:sldId id="259" r:id="rId4"/>
    <p:sldId id="271" r:id="rId5"/>
    <p:sldId id="270" r:id="rId6"/>
    <p:sldId id="267" r:id="rId7"/>
    <p:sldId id="266" r:id="rId8"/>
    <p:sldId id="265" r:id="rId9"/>
    <p:sldId id="269" r:id="rId10"/>
    <p:sldId id="268" r:id="rId11"/>
    <p:sldId id="264" r:id="rId12"/>
    <p:sldId id="263" r:id="rId13"/>
    <p:sldId id="275" r:id="rId14"/>
    <p:sldId id="277" r:id="rId15"/>
    <p:sldId id="273" r:id="rId16"/>
    <p:sldId id="276" r:id="rId17"/>
    <p:sldId id="262" r:id="rId18"/>
    <p:sldId id="261" r:id="rId19"/>
    <p:sldId id="282" r:id="rId20"/>
    <p:sldId id="286" r:id="rId21"/>
    <p:sldId id="285" r:id="rId22"/>
    <p:sldId id="283" r:id="rId23"/>
    <p:sldId id="284" r:id="rId24"/>
    <p:sldId id="291" r:id="rId25"/>
    <p:sldId id="290" r:id="rId26"/>
    <p:sldId id="289" r:id="rId27"/>
    <p:sldId id="293" r:id="rId28"/>
    <p:sldId id="288" r:id="rId29"/>
    <p:sldId id="292" r:id="rId30"/>
    <p:sldId id="294" r:id="rId31"/>
    <p:sldId id="295" r:id="rId32"/>
  </p:sldIdLst>
  <p:sldSz cx="9906000" cy="6858000" type="A4"/>
  <p:notesSz cx="6797675" cy="992822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楷体_GB2312" pitchFamily="1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楷体_GB2312" pitchFamily="1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楷体_GB2312" pitchFamily="1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楷体_GB2312" pitchFamily="1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楷体_GB2312" pitchFamily="1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omic Sans MS" panose="030F0702030302020204" pitchFamily="66" charset="0"/>
        <a:ea typeface="楷体_GB2312" pitchFamily="1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omic Sans MS" panose="030F0702030302020204" pitchFamily="66" charset="0"/>
        <a:ea typeface="楷体_GB2312" pitchFamily="1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omic Sans MS" panose="030F0702030302020204" pitchFamily="66" charset="0"/>
        <a:ea typeface="楷体_GB2312" pitchFamily="1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omic Sans MS" panose="030F0702030302020204" pitchFamily="66" charset="0"/>
        <a:ea typeface="楷体_GB2312" pitchFamily="1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99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209" autoAdjust="0"/>
  </p:normalViewPr>
  <p:slideViewPr>
    <p:cSldViewPr>
      <p:cViewPr varScale="1">
        <p:scale>
          <a:sx n="71" d="100"/>
          <a:sy n="71" d="100"/>
        </p:scale>
        <p:origin x="1182" y="66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latin typeface="宋体" panose="02010600030101010101" pitchFamily="2" charset="-122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5363" name="Rectangle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942975" y="742950"/>
            <a:ext cx="4910138" cy="372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3076" name="Rectangle 4"/>
          <p:cNvSpPr>
            <a:spLocks noGrp="1" noRot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8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4813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>
                <a:latin typeface="宋体" panose="02010600030101010101" pitchFamily="2" charset="-122"/>
                <a:ea typeface="+mn-ea"/>
              </a:defRPr>
            </a:lvl1pPr>
          </a:lstStyle>
          <a:p>
            <a:pPr>
              <a:defRPr/>
            </a:pPr>
            <a:fld id="{41131DFE-D001-4DDB-8A2C-FF74509D5DC6}" type="slidenum">
              <a:rPr lang="zh-CN" altLang="en-US"/>
              <a:pPr>
                <a:defRPr/>
              </a:pPr>
              <a:t>‹#›</a:t>
            </a:fld>
            <a:endParaRPr lang="en-US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799756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宋体" panose="02010600030101010101" pitchFamily="2" charset="-122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宋体" panose="02010600030101010101" pitchFamily="2" charset="-122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宋体" panose="02010600030101010101" pitchFamily="2" charset="-122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宋体" panose="02010600030101010101" pitchFamily="2" charset="-122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宋体" panose="02010600030101010101" pitchFamily="2" charset="-122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09613" y="742950"/>
            <a:ext cx="5376862" cy="3724275"/>
          </a:xfrm>
        </p:spPr>
      </p:sp>
      <p:sp>
        <p:nvSpPr>
          <p:cNvPr id="18435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D52A590-6A88-4198-8534-F13AD711B4EA}" type="slidenum">
              <a:rPr lang="zh-CN" altLang="en-US" smtClean="0"/>
              <a:pPr>
                <a:defRPr/>
              </a:pPr>
              <a:t>2</a:t>
            </a:fld>
            <a:endParaRPr lang="en-US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472924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09613" y="742950"/>
            <a:ext cx="5376862" cy="3724275"/>
          </a:xfrm>
        </p:spPr>
      </p:sp>
      <p:sp>
        <p:nvSpPr>
          <p:cNvPr id="25603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 smtClean="0"/>
              <a:t>同学们，看到这些惨痛的事件，你看出什么事情了吗</a:t>
            </a:r>
          </a:p>
          <a:p>
            <a:endParaRPr lang="zh-CN" altLang="en-US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1361CB0-FD50-4BA2-A851-FFF7B90275B0}" type="slidenum">
              <a:rPr lang="zh-CN" altLang="en-US" smtClean="0"/>
              <a:pPr>
                <a:defRPr/>
              </a:pPr>
              <a:t>8</a:t>
            </a:fld>
            <a:endParaRPr lang="en-US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47503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09613" y="742950"/>
            <a:ext cx="5376862" cy="3724275"/>
          </a:xfrm>
        </p:spPr>
      </p:sp>
      <p:sp>
        <p:nvSpPr>
          <p:cNvPr id="27651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 smtClean="0">
                <a:solidFill>
                  <a:srgbClr val="00B0F0"/>
                </a:solidFill>
              </a:rPr>
              <a:t>下面问一个问题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F127BAE-9D96-4253-B881-D5303B342152}" type="slidenum">
              <a:rPr lang="zh-CN" altLang="en-US" smtClean="0"/>
              <a:pPr>
                <a:defRPr/>
              </a:pPr>
              <a:t>9</a:t>
            </a:fld>
            <a:endParaRPr lang="en-US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293730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09613" y="742950"/>
            <a:ext cx="5376862" cy="3724275"/>
          </a:xfrm>
        </p:spPr>
      </p:sp>
      <p:sp>
        <p:nvSpPr>
          <p:cNvPr id="37891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 smtClean="0"/>
              <a:t>那么就让我们了解一下室外防雷的注意事项吧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0C0A1F4-5F85-486A-AEAB-639A0B55DEF9}" type="slidenum">
              <a:rPr lang="zh-CN" altLang="en-US" smtClean="0"/>
              <a:pPr>
                <a:defRPr/>
              </a:pPr>
              <a:t>18</a:t>
            </a:fld>
            <a:endParaRPr lang="en-US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424665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09613" y="742950"/>
            <a:ext cx="5376862" cy="3724275"/>
          </a:xfrm>
        </p:spPr>
      </p:sp>
      <p:sp>
        <p:nvSpPr>
          <p:cNvPr id="39939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 smtClean="0"/>
              <a:t>那么就让我们了解一下室外防雷的注意事项吧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E6D55AD-207E-4CCE-8794-5F990021713B}" type="slidenum">
              <a:rPr lang="zh-CN" altLang="en-US" smtClean="0"/>
              <a:pPr>
                <a:defRPr/>
              </a:pPr>
              <a:t>19</a:t>
            </a:fld>
            <a:endParaRPr lang="en-US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641810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09613" y="742950"/>
            <a:ext cx="5376862" cy="3724275"/>
          </a:xfrm>
        </p:spPr>
      </p:sp>
      <p:sp>
        <p:nvSpPr>
          <p:cNvPr id="41987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 smtClean="0"/>
              <a:t>那么就让我们了解一下室外防雷的注意事项吧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CAFFAC6-E945-4572-93A9-16D0E3765F2E}" type="slidenum">
              <a:rPr lang="zh-CN" altLang="en-US" smtClean="0"/>
              <a:pPr>
                <a:defRPr/>
              </a:pPr>
              <a:t>20</a:t>
            </a:fld>
            <a:endParaRPr lang="en-US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064605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09613" y="742950"/>
            <a:ext cx="5376862" cy="3724275"/>
          </a:xfrm>
        </p:spPr>
      </p:sp>
      <p:sp>
        <p:nvSpPr>
          <p:cNvPr id="44035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 smtClean="0"/>
              <a:t>那么就让我们了解一下室外防雷的注意事项吧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320BF11-514D-46DE-B9F2-2A499ACFE85F}" type="slidenum">
              <a:rPr lang="zh-CN" altLang="en-US" smtClean="0"/>
              <a:pPr>
                <a:defRPr/>
              </a:pPr>
              <a:t>21</a:t>
            </a:fld>
            <a:endParaRPr lang="en-US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923194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09613" y="742950"/>
            <a:ext cx="5376862" cy="3724275"/>
          </a:xfrm>
        </p:spPr>
      </p:sp>
      <p:sp>
        <p:nvSpPr>
          <p:cNvPr id="46083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 smtClean="0"/>
              <a:t>那么就让我们了解一下室外防雷的注意事项吧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419F2F0-FCFA-4A32-8DA8-9D96EEA1AD17}" type="slidenum">
              <a:rPr lang="zh-CN" altLang="en-US" smtClean="0"/>
              <a:pPr>
                <a:defRPr/>
              </a:pPr>
              <a:t>22</a:t>
            </a:fld>
            <a:endParaRPr lang="en-US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229691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09613" y="742950"/>
            <a:ext cx="5376862" cy="3724275"/>
          </a:xfrm>
        </p:spPr>
      </p:sp>
      <p:sp>
        <p:nvSpPr>
          <p:cNvPr id="48131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 smtClean="0"/>
              <a:t>那么就让我们了解一下室内防雷的注意事项吧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A1B1F4C-761E-4C27-A6AB-F256244C565C}" type="slidenum">
              <a:rPr lang="zh-CN" altLang="en-US" smtClean="0"/>
              <a:pPr>
                <a:defRPr/>
              </a:pPr>
              <a:t>23</a:t>
            </a:fld>
            <a:endParaRPr lang="en-US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41062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09613" y="742950"/>
            <a:ext cx="5376862" cy="3724275"/>
          </a:xfrm>
        </p:spPr>
      </p:sp>
      <p:sp>
        <p:nvSpPr>
          <p:cNvPr id="50179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 smtClean="0"/>
              <a:t>那么就让我们了解一下室外防雷的注意事项吧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EC243F-4EE9-4452-AE74-D8A850968940}" type="slidenum">
              <a:rPr lang="zh-CN" altLang="en-US" smtClean="0"/>
              <a:pPr>
                <a:defRPr/>
              </a:pPr>
              <a:t>24</a:t>
            </a:fld>
            <a:endParaRPr lang="en-US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555724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09613" y="742950"/>
            <a:ext cx="5376862" cy="3724275"/>
          </a:xfrm>
        </p:spPr>
      </p:sp>
      <p:sp>
        <p:nvSpPr>
          <p:cNvPr id="52227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 smtClean="0"/>
              <a:t>那么就让我们了解一下室外防雷的注意事项吧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6994A0C-C1B4-45EF-AD1A-0207A80F1E9F}" type="slidenum">
              <a:rPr lang="zh-CN" altLang="en-US" smtClean="0"/>
              <a:pPr>
                <a:defRPr/>
              </a:pPr>
              <a:t>25</a:t>
            </a:fld>
            <a:endParaRPr lang="en-US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17359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09613" y="742950"/>
            <a:ext cx="5376862" cy="3724275"/>
          </a:xfrm>
        </p:spPr>
      </p:sp>
      <p:sp>
        <p:nvSpPr>
          <p:cNvPr id="54275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 smtClean="0"/>
              <a:t>那么就让我们了解一下室外防雷的注意事项吧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AC9084C-C210-4BF6-9D6B-51C1894E307B}" type="slidenum">
              <a:rPr lang="zh-CN" altLang="en-US" smtClean="0"/>
              <a:pPr>
                <a:defRPr/>
              </a:pPr>
              <a:t>26</a:t>
            </a:fld>
            <a:endParaRPr lang="en-US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440073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09613" y="742950"/>
            <a:ext cx="5376862" cy="3724275"/>
          </a:xfrm>
        </p:spPr>
      </p:sp>
      <p:sp>
        <p:nvSpPr>
          <p:cNvPr id="56323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 smtClean="0"/>
              <a:t>那么就让我们了解一下室外防雷的注意事项吧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88C188E-73F1-4712-817C-43DA275F56ED}" type="slidenum">
              <a:rPr lang="zh-CN" altLang="en-US" smtClean="0"/>
              <a:pPr>
                <a:defRPr/>
              </a:pPr>
              <a:t>27</a:t>
            </a:fld>
            <a:endParaRPr lang="en-US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946295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09613" y="742950"/>
            <a:ext cx="5376862" cy="3724275"/>
          </a:xfrm>
        </p:spPr>
      </p:sp>
      <p:sp>
        <p:nvSpPr>
          <p:cNvPr id="58371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 smtClean="0"/>
              <a:t>那么就让我们了解一下室外防雷的注意事项吧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03AE020-C6B5-4EB5-B344-A53962D4555D}" type="slidenum">
              <a:rPr lang="zh-CN" altLang="en-US" smtClean="0"/>
              <a:pPr>
                <a:defRPr/>
              </a:pPr>
              <a:t>28</a:t>
            </a:fld>
            <a:endParaRPr lang="en-US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438922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09613" y="742950"/>
            <a:ext cx="5376862" cy="3724275"/>
          </a:xfrm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61444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omic Sans MS" panose="030F0702030302020204" pitchFamily="66" charset="0"/>
                <a:ea typeface="楷体_GB2312" pitchFamily="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anose="030F0702030302020204" pitchFamily="66" charset="0"/>
                <a:ea typeface="楷体_GB2312" pitchFamily="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anose="030F0702030302020204" pitchFamily="66" charset="0"/>
                <a:ea typeface="楷体_GB2312" pitchFamily="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anose="030F0702030302020204" pitchFamily="66" charset="0"/>
                <a:ea typeface="楷体_GB2312" pitchFamily="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anose="030F0702030302020204" pitchFamily="66" charset="0"/>
                <a:ea typeface="楷体_GB2312" pitchFamily="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楷体_GB2312" pitchFamily="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楷体_GB2312" pitchFamily="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楷体_GB2312" pitchFamily="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楷体_GB2312" pitchFamily="1" charset="-122"/>
              </a:defRPr>
            </a:lvl9pPr>
          </a:lstStyle>
          <a:p>
            <a:fld id="{A34E8267-AD7E-4178-97EA-FA039C122F04}" type="slidenum">
              <a:rPr lang="zh-CN" altLang="en-US" smtClean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/>
              <a:t>30</a:t>
            </a:fld>
            <a:endParaRPr lang="en-US" altLang="zh-CN" smtClean="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772355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/>
          <p:cNvSpPr>
            <a:spLocks/>
          </p:cNvSpPr>
          <p:nvPr/>
        </p:nvSpPr>
        <p:spPr bwMode="auto">
          <a:xfrm>
            <a:off x="22225" y="12700"/>
            <a:ext cx="9637713" cy="6780213"/>
          </a:xfrm>
          <a:custGeom>
            <a:avLst/>
            <a:gdLst>
              <a:gd name="T0" fmla="*/ 2147483646 w 3985"/>
              <a:gd name="T1" fmla="*/ 0 h 3619"/>
              <a:gd name="T2" fmla="*/ 0 w 3985"/>
              <a:gd name="T3" fmla="*/ 2147483646 h 3619"/>
              <a:gd name="T4" fmla="*/ 2147483646 w 3985"/>
              <a:gd name="T5" fmla="*/ 2147483646 h 3619"/>
              <a:gd name="T6" fmla="*/ 2147483646 w 3985"/>
              <a:gd name="T7" fmla="*/ 2147483646 h 3619"/>
              <a:gd name="T8" fmla="*/ 2147483646 w 3985"/>
              <a:gd name="T9" fmla="*/ 0 h 3619"/>
              <a:gd name="T10" fmla="*/ 2147483646 w 3985"/>
              <a:gd name="T11" fmla="*/ 0 h 361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3985" h="3619">
                <a:moveTo>
                  <a:pt x="2822" y="0"/>
                </a:moveTo>
                <a:lnTo>
                  <a:pt x="0" y="975"/>
                </a:lnTo>
                <a:lnTo>
                  <a:pt x="2169" y="3619"/>
                </a:lnTo>
                <a:lnTo>
                  <a:pt x="3985" y="1125"/>
                </a:lnTo>
                <a:lnTo>
                  <a:pt x="282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ctrTitle" sz="quarter"/>
          </p:nvPr>
        </p:nvSpPr>
        <p:spPr>
          <a:xfrm>
            <a:off x="742950" y="2130425"/>
            <a:ext cx="8420100" cy="1470025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 lvl="0"/>
            <a:r>
              <a:rPr lang="zh-CN" altLang="en-US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FontTx/>
              <a:buNone/>
              <a:defRPr sz="28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 lvl="0"/>
            <a:r>
              <a:rPr lang="zh-CN" altLang="en-US" noProof="0" smtClean="0"/>
              <a:t>单击此处编辑母版副标题样式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F4B999-A9C0-4447-BB40-5A5A79D80276}" type="slidenum">
              <a:rPr lang="zh-CN" alt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818531"/>
      </p:ext>
    </p:extLst>
  </p:cSld>
  <p:clrMapOvr>
    <a:masterClrMapping/>
  </p:clrMapOvr>
  <p:transition spd="slow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5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EE91E2-B2EF-4E5F-82F7-21C3C8BE3973}" type="slidenum">
              <a:rPr lang="zh-CN" alt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69172"/>
      </p:ext>
    </p:extLst>
  </p:cSld>
  <p:clrMapOvr>
    <a:masterClrMapping/>
  </p:clrMapOvr>
  <p:transition spd="slow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5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599593-A4AA-43F2-955F-B177E4CCD83B}" type="slidenum">
              <a:rPr lang="zh-CN" alt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25506"/>
      </p:ext>
    </p:extLst>
  </p:cSld>
  <p:clrMapOvr>
    <a:masterClrMapping/>
  </p:clrMapOvr>
  <p:transition spd="slow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5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C49C53-A625-44C8-9D2E-0E560308515E}" type="slidenum">
              <a:rPr lang="zh-CN" alt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10378"/>
      </p:ext>
    </p:extLst>
  </p:cSld>
  <p:clrMapOvr>
    <a:masterClrMapping/>
  </p:clrMapOvr>
  <p:transition spd="slow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5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5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01A722-C3B8-4454-8FBA-4FDED6D18E7E}" type="slidenum">
              <a:rPr lang="zh-CN" alt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22052"/>
      </p:ext>
    </p:extLst>
  </p:cSld>
  <p:clrMapOvr>
    <a:masterClrMapping/>
  </p:clrMapOvr>
  <p:transition spd="slow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5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8CAE11-62CA-4B8D-A634-F3208EA206D0}" type="slidenum">
              <a:rPr lang="zh-CN" alt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275544"/>
      </p:ext>
    </p:extLst>
  </p:cSld>
  <p:clrMapOvr>
    <a:masterClrMapping/>
  </p:clrMapOvr>
  <p:transition spd="slow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733199-BAF4-4B5F-897C-252FEA4F5838}" type="slidenum">
              <a:rPr lang="zh-CN" alt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835807"/>
      </p:ext>
    </p:extLst>
  </p:cSld>
  <p:clrMapOvr>
    <a:masterClrMapping/>
  </p:clrMapOvr>
  <p:transition spd="slow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5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A2055D-10EA-4A5A-8DF7-36F3132EB17E}" type="slidenum">
              <a:rPr lang="zh-CN" alt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873450"/>
      </p:ext>
    </p:extLst>
  </p:cSld>
  <p:clrMapOvr>
    <a:masterClrMapping/>
  </p:clrMapOvr>
  <p:transition spd="slow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5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E51EF0-ADCD-4D0C-95A6-2A46AA1D1A02}" type="slidenum">
              <a:rPr lang="zh-CN" alt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399028"/>
      </p:ext>
    </p:extLst>
  </p:cSld>
  <p:clrMapOvr>
    <a:masterClrMapping/>
  </p:clrMapOvr>
  <p:transition spd="slow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5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EC35A5-6439-4867-9F8D-05C9362896D3}" type="slidenum">
              <a:rPr lang="zh-CN" alt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337890"/>
      </p:ext>
    </p:extLst>
  </p:cSld>
  <p:clrMapOvr>
    <a:masterClrMapping/>
  </p:clrMapOvr>
  <p:transition spd="slow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5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60C91D-968A-443C-8EAD-966034D53B72}" type="slidenum">
              <a:rPr lang="zh-CN" alt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980404"/>
      </p:ext>
    </p:extLst>
  </p:cSld>
  <p:clrMapOvr>
    <a:masterClrMapping/>
  </p:clrMapOvr>
  <p:transition spd="slow"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5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A9FB29-0A7F-47B1-BBA4-EF5644F92F78}" type="slidenum">
              <a:rPr lang="zh-CN" alt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824996"/>
      </p:ext>
    </p:extLst>
  </p:cSld>
  <p:clrMapOvr>
    <a:masterClrMapping/>
  </p:clrMapOvr>
  <p:transition spd="slow">
    <p:rand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5029200" y="1600200"/>
            <a:ext cx="4381500" cy="21859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5029200" y="3938588"/>
            <a:ext cx="4381500" cy="218757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Rectangle 5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EA9B1-3E2D-4877-80D2-6764035076DE}" type="slidenum">
              <a:rPr lang="zh-CN" alt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483862"/>
      </p:ext>
    </p:extLst>
  </p:cSld>
  <p:clrMapOvr>
    <a:masterClrMapping/>
  </p:clrMapOvr>
  <p:transition spd="slow">
    <p:random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  <a:ea typeface="楷体_GB2312" pitchFamily="1" charset="-122"/>
              </a:defRPr>
            </a:lvl1pPr>
          </a:lstStyle>
          <a:p>
            <a:pPr>
              <a:defRPr/>
            </a:pPr>
            <a:fld id="{0BF27C19-0165-4233-B12A-F8FB7D61FEC2}" type="datetimeFigureOut">
              <a:rPr lang="zh-CN" altLang="en-US"/>
              <a:pPr>
                <a:defRPr/>
              </a:pPr>
              <a:t>2015/8/13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  <a:ea typeface="楷体_GB2312" pitchFamily="1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  <a:ea typeface="楷体_GB2312" pitchFamily="1" charset="-122"/>
              </a:defRPr>
            </a:lvl1pPr>
          </a:lstStyle>
          <a:p>
            <a:pPr>
              <a:defRPr/>
            </a:pPr>
            <a:fld id="{E574903D-658D-4196-B4D4-094C5050F0B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23317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  <a:ea typeface="楷体_GB2312" pitchFamily="1" charset="-122"/>
              </a:defRPr>
            </a:lvl1pPr>
          </a:lstStyle>
          <a:p>
            <a:pPr>
              <a:defRPr/>
            </a:pPr>
            <a:fld id="{96AA00BA-2B0D-4D36-9B5A-811AED0BA9A3}" type="datetimeFigureOut">
              <a:rPr lang="zh-CN" altLang="en-US"/>
              <a:pPr>
                <a:defRPr/>
              </a:pPr>
              <a:t>2015/8/13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  <a:ea typeface="楷体_GB2312" pitchFamily="1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  <a:ea typeface="楷体_GB2312" pitchFamily="1" charset="-122"/>
              </a:defRPr>
            </a:lvl1pPr>
          </a:lstStyle>
          <a:p>
            <a:pPr>
              <a:defRPr/>
            </a:pPr>
            <a:fld id="{C622079F-B444-404D-92C9-F70CC19F889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56314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  <a:ea typeface="楷体_GB2312" pitchFamily="1" charset="-122"/>
              </a:defRPr>
            </a:lvl1pPr>
          </a:lstStyle>
          <a:p>
            <a:pPr>
              <a:defRPr/>
            </a:pPr>
            <a:fld id="{6DFF5850-1036-4116-A9EA-FDF19AC940BA}" type="datetimeFigureOut">
              <a:rPr lang="zh-CN" altLang="en-US"/>
              <a:pPr>
                <a:defRPr/>
              </a:pPr>
              <a:t>2015/8/13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  <a:ea typeface="楷体_GB2312" pitchFamily="1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  <a:ea typeface="楷体_GB2312" pitchFamily="1" charset="-122"/>
              </a:defRPr>
            </a:lvl1pPr>
          </a:lstStyle>
          <a:p>
            <a:pPr>
              <a:defRPr/>
            </a:pPr>
            <a:fld id="{DCA02C7A-12F1-4810-AE08-152D7CF66B1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46003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  <a:ea typeface="楷体_GB2312" pitchFamily="1" charset="-122"/>
              </a:defRPr>
            </a:lvl1pPr>
          </a:lstStyle>
          <a:p>
            <a:pPr>
              <a:defRPr/>
            </a:pPr>
            <a:fld id="{38029B7D-790C-418C-BB0A-BFB8EFED6875}" type="datetimeFigureOut">
              <a:rPr lang="zh-CN" altLang="en-US"/>
              <a:pPr>
                <a:defRPr/>
              </a:pPr>
              <a:t>2015/8/13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  <a:ea typeface="楷体_GB2312" pitchFamily="1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  <a:ea typeface="楷体_GB2312" pitchFamily="1" charset="-122"/>
              </a:defRPr>
            </a:lvl1pPr>
          </a:lstStyle>
          <a:p>
            <a:pPr>
              <a:defRPr/>
            </a:pPr>
            <a:fld id="{D12D863A-9380-4E0E-B65F-6C0EAD5F19F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61214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  <a:ea typeface="楷体_GB2312" pitchFamily="1" charset="-122"/>
              </a:defRPr>
            </a:lvl1pPr>
          </a:lstStyle>
          <a:p>
            <a:pPr>
              <a:defRPr/>
            </a:pPr>
            <a:fld id="{419CD917-F8B3-4C78-9B45-010B9E9155A0}" type="datetimeFigureOut">
              <a:rPr lang="zh-CN" altLang="en-US"/>
              <a:pPr>
                <a:defRPr/>
              </a:pPr>
              <a:t>2015/8/13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  <a:ea typeface="楷体_GB2312" pitchFamily="1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  <a:ea typeface="楷体_GB2312" pitchFamily="1" charset="-122"/>
              </a:defRPr>
            </a:lvl1pPr>
          </a:lstStyle>
          <a:p>
            <a:pPr>
              <a:defRPr/>
            </a:pPr>
            <a:fld id="{19956A2D-5BC7-4E05-B520-E7E209393BE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44000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  <a:ea typeface="楷体_GB2312" pitchFamily="1" charset="-122"/>
              </a:defRPr>
            </a:lvl1pPr>
          </a:lstStyle>
          <a:p>
            <a:pPr>
              <a:defRPr/>
            </a:pPr>
            <a:fld id="{A1F76972-A935-4DD8-BCCC-080EF2AA2CB9}" type="datetimeFigureOut">
              <a:rPr lang="zh-CN" altLang="en-US"/>
              <a:pPr>
                <a:defRPr/>
              </a:pPr>
              <a:t>2015/8/13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  <a:ea typeface="楷体_GB2312" pitchFamily="1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  <a:ea typeface="楷体_GB2312" pitchFamily="1" charset="-122"/>
              </a:defRPr>
            </a:lvl1pPr>
          </a:lstStyle>
          <a:p>
            <a:pPr>
              <a:defRPr/>
            </a:pPr>
            <a:fld id="{33715D48-103C-4F11-AE55-75261F821C2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3937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  <a:ea typeface="楷体_GB2312" pitchFamily="1" charset="-122"/>
              </a:defRPr>
            </a:lvl1pPr>
          </a:lstStyle>
          <a:p>
            <a:pPr>
              <a:defRPr/>
            </a:pPr>
            <a:fld id="{27EB9C03-1566-4201-ACDB-254236CAC7E1}" type="datetimeFigureOut">
              <a:rPr lang="zh-CN" altLang="en-US"/>
              <a:pPr>
                <a:defRPr/>
              </a:pPr>
              <a:t>2015/8/13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  <a:ea typeface="楷体_GB2312" pitchFamily="1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  <a:ea typeface="楷体_GB2312" pitchFamily="1" charset="-122"/>
              </a:defRPr>
            </a:lvl1pPr>
          </a:lstStyle>
          <a:p>
            <a:pPr>
              <a:defRPr/>
            </a:pPr>
            <a:fld id="{353A2589-11AF-4514-91C6-02F75AB0E5F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11201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  <a:ea typeface="楷体_GB2312" pitchFamily="1" charset="-122"/>
              </a:defRPr>
            </a:lvl1pPr>
          </a:lstStyle>
          <a:p>
            <a:pPr>
              <a:defRPr/>
            </a:pPr>
            <a:fld id="{EF726169-BFD5-4510-8283-96D06F532E54}" type="datetimeFigureOut">
              <a:rPr lang="zh-CN" altLang="en-US"/>
              <a:pPr>
                <a:defRPr/>
              </a:pPr>
              <a:t>2015/8/13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  <a:ea typeface="楷体_GB2312" pitchFamily="1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  <a:ea typeface="楷体_GB2312" pitchFamily="1" charset="-122"/>
              </a:defRPr>
            </a:lvl1pPr>
          </a:lstStyle>
          <a:p>
            <a:pPr>
              <a:defRPr/>
            </a:pPr>
            <a:fld id="{7B8BB46B-8302-4A33-B738-24B9FCCA1B0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14485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  <a:ea typeface="楷体_GB2312" pitchFamily="1" charset="-122"/>
              </a:defRPr>
            </a:lvl1pPr>
          </a:lstStyle>
          <a:p>
            <a:pPr>
              <a:defRPr/>
            </a:pPr>
            <a:fld id="{E40657D2-72FD-459A-9989-BDFD9C9E0104}" type="datetimeFigureOut">
              <a:rPr lang="zh-CN" altLang="en-US"/>
              <a:pPr>
                <a:defRPr/>
              </a:pPr>
              <a:t>2015/8/13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  <a:ea typeface="楷体_GB2312" pitchFamily="1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  <a:ea typeface="楷体_GB2312" pitchFamily="1" charset="-122"/>
              </a:defRPr>
            </a:lvl1pPr>
          </a:lstStyle>
          <a:p>
            <a:pPr>
              <a:defRPr/>
            </a:pPr>
            <a:fld id="{6A787BA0-6631-4BAC-BDEA-BD97C3BD216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1394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  <a:ea typeface="楷体_GB2312" pitchFamily="1" charset="-122"/>
              </a:defRPr>
            </a:lvl1pPr>
          </a:lstStyle>
          <a:p>
            <a:pPr>
              <a:defRPr/>
            </a:pPr>
            <a:fld id="{57B4B6AE-FC51-4CBA-8438-DDFB4259ED8D}" type="datetimeFigureOut">
              <a:rPr lang="zh-CN" altLang="en-US"/>
              <a:pPr>
                <a:defRPr/>
              </a:pPr>
              <a:t>2015/8/13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  <a:ea typeface="楷体_GB2312" pitchFamily="1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  <a:ea typeface="楷体_GB2312" pitchFamily="1" charset="-122"/>
              </a:defRPr>
            </a:lvl1pPr>
          </a:lstStyle>
          <a:p>
            <a:pPr>
              <a:defRPr/>
            </a:pPr>
            <a:fld id="{183B647E-7D8F-4709-8E8F-A84ED25B019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713690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  <a:ea typeface="楷体_GB2312" pitchFamily="1" charset="-122"/>
              </a:defRPr>
            </a:lvl1pPr>
          </a:lstStyle>
          <a:p>
            <a:pPr>
              <a:defRPr/>
            </a:pPr>
            <a:fld id="{08671846-D838-443D-A101-00A9CBDE04A4}" type="datetimeFigureOut">
              <a:rPr lang="zh-CN" altLang="en-US"/>
              <a:pPr>
                <a:defRPr/>
              </a:pPr>
              <a:t>2015/8/13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  <a:ea typeface="楷体_GB2312" pitchFamily="1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  <a:ea typeface="楷体_GB2312" pitchFamily="1" charset="-122"/>
              </a:defRPr>
            </a:lvl1pPr>
          </a:lstStyle>
          <a:p>
            <a:pPr>
              <a:defRPr/>
            </a:pPr>
            <a:fld id="{FFC78307-4415-4DF2-BF47-1B6257913A3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02531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Freeform 2"/>
          <p:cNvSpPr>
            <a:spLocks/>
          </p:cNvSpPr>
          <p:nvPr/>
        </p:nvSpPr>
        <p:spPr bwMode="auto">
          <a:xfrm rot="-3172564">
            <a:off x="8474869" y="-102393"/>
            <a:ext cx="1162050" cy="2259012"/>
          </a:xfrm>
          <a:custGeom>
            <a:avLst/>
            <a:gdLst>
              <a:gd name="T0" fmla="*/ 2147483646 w 2903"/>
              <a:gd name="T1" fmla="*/ 2147483646 h 3686"/>
              <a:gd name="T2" fmla="*/ 2147483646 w 2903"/>
              <a:gd name="T3" fmla="*/ 2147483646 h 3686"/>
              <a:gd name="T4" fmla="*/ 2147483646 w 2903"/>
              <a:gd name="T5" fmla="*/ 0 h 3686"/>
              <a:gd name="T6" fmla="*/ 2147483646 w 2903"/>
              <a:gd name="T7" fmla="*/ 2147483646 h 3686"/>
              <a:gd name="T8" fmla="*/ 2147483646 w 2903"/>
              <a:gd name="T9" fmla="*/ 2147483646 h 3686"/>
              <a:gd name="T10" fmla="*/ 0 w 2903"/>
              <a:gd name="T11" fmla="*/ 2147483646 h 3686"/>
              <a:gd name="T12" fmla="*/ 2147483646 w 2903"/>
              <a:gd name="T13" fmla="*/ 2147483646 h 3686"/>
              <a:gd name="T14" fmla="*/ 2147483646 w 2903"/>
              <a:gd name="T15" fmla="*/ 2147483646 h 3686"/>
              <a:gd name="T16" fmla="*/ 2147483646 w 2903"/>
              <a:gd name="T17" fmla="*/ 2147483646 h 3686"/>
              <a:gd name="T18" fmla="*/ 2147483646 w 2903"/>
              <a:gd name="T19" fmla="*/ 2147483646 h 3686"/>
              <a:gd name="T20" fmla="*/ 2147483646 w 2903"/>
              <a:gd name="T21" fmla="*/ 2147483646 h 368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903" h="3686">
                <a:moveTo>
                  <a:pt x="2903" y="433"/>
                </a:moveTo>
                <a:lnTo>
                  <a:pt x="2565" y="80"/>
                </a:lnTo>
                <a:lnTo>
                  <a:pt x="2241" y="0"/>
                </a:lnTo>
                <a:lnTo>
                  <a:pt x="110" y="2811"/>
                </a:lnTo>
                <a:lnTo>
                  <a:pt x="110" y="3228"/>
                </a:lnTo>
                <a:lnTo>
                  <a:pt x="0" y="3631"/>
                </a:lnTo>
                <a:lnTo>
                  <a:pt x="72" y="3686"/>
                </a:lnTo>
                <a:lnTo>
                  <a:pt x="441" y="3355"/>
                </a:lnTo>
                <a:lnTo>
                  <a:pt x="740" y="3228"/>
                </a:lnTo>
                <a:lnTo>
                  <a:pt x="2903" y="43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27" name="Freeform 3"/>
          <p:cNvSpPr>
            <a:spLocks/>
          </p:cNvSpPr>
          <p:nvPr/>
        </p:nvSpPr>
        <p:spPr bwMode="auto">
          <a:xfrm rot="-3172564">
            <a:off x="8569325" y="-63499"/>
            <a:ext cx="1165225" cy="2273300"/>
          </a:xfrm>
          <a:custGeom>
            <a:avLst/>
            <a:gdLst>
              <a:gd name="T0" fmla="*/ 2147483646 w 2911"/>
              <a:gd name="T1" fmla="*/ 0 h 3703"/>
              <a:gd name="T2" fmla="*/ 2147483646 w 2911"/>
              <a:gd name="T3" fmla="*/ 2147483646 h 3703"/>
              <a:gd name="T4" fmla="*/ 2147483646 w 2911"/>
              <a:gd name="T5" fmla="*/ 2147483646 h 3703"/>
              <a:gd name="T6" fmla="*/ 0 w 2911"/>
              <a:gd name="T7" fmla="*/ 2147483646 h 3703"/>
              <a:gd name="T8" fmla="*/ 2147483646 w 2911"/>
              <a:gd name="T9" fmla="*/ 2147483646 h 3703"/>
              <a:gd name="T10" fmla="*/ 2147483646 w 2911"/>
              <a:gd name="T11" fmla="*/ 2147483646 h 3703"/>
              <a:gd name="T12" fmla="*/ 2147483646 w 2911"/>
              <a:gd name="T13" fmla="*/ 2147483646 h 3703"/>
              <a:gd name="T14" fmla="*/ 2147483646 w 2911"/>
              <a:gd name="T15" fmla="*/ 2147483646 h 3703"/>
              <a:gd name="T16" fmla="*/ 2147483646 w 2911"/>
              <a:gd name="T17" fmla="*/ 2147483646 h 3703"/>
              <a:gd name="T18" fmla="*/ 2147483646 w 2911"/>
              <a:gd name="T19" fmla="*/ 0 h 3703"/>
              <a:gd name="T20" fmla="*/ 2147483646 w 2911"/>
              <a:gd name="T21" fmla="*/ 0 h 3703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911" h="3703">
                <a:moveTo>
                  <a:pt x="2293" y="0"/>
                </a:moveTo>
                <a:lnTo>
                  <a:pt x="130" y="2835"/>
                </a:lnTo>
                <a:lnTo>
                  <a:pt x="131" y="3201"/>
                </a:lnTo>
                <a:lnTo>
                  <a:pt x="0" y="3633"/>
                </a:lnTo>
                <a:lnTo>
                  <a:pt x="50" y="3703"/>
                </a:lnTo>
                <a:lnTo>
                  <a:pt x="422" y="3352"/>
                </a:lnTo>
                <a:lnTo>
                  <a:pt x="763" y="3220"/>
                </a:lnTo>
                <a:lnTo>
                  <a:pt x="2911" y="428"/>
                </a:lnTo>
                <a:lnTo>
                  <a:pt x="2589" y="96"/>
                </a:lnTo>
                <a:lnTo>
                  <a:pt x="2293" y="0"/>
                </a:lnTo>
                <a:close/>
              </a:path>
            </a:pathLst>
          </a:cu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28" name="Freeform 4" descr="crayon"/>
          <p:cNvSpPr>
            <a:spLocks/>
          </p:cNvSpPr>
          <p:nvPr/>
        </p:nvSpPr>
        <p:spPr bwMode="auto">
          <a:xfrm rot="-3172564">
            <a:off x="8526462" y="127001"/>
            <a:ext cx="1025525" cy="1701800"/>
          </a:xfrm>
          <a:custGeom>
            <a:avLst/>
            <a:gdLst>
              <a:gd name="T0" fmla="*/ 0 w 2561"/>
              <a:gd name="T1" fmla="*/ 2147483646 h 2777"/>
              <a:gd name="T2" fmla="*/ 2147483646 w 2561"/>
              <a:gd name="T3" fmla="*/ 2147483646 h 2777"/>
              <a:gd name="T4" fmla="*/ 2147483646 w 2561"/>
              <a:gd name="T5" fmla="*/ 2147483646 h 2777"/>
              <a:gd name="T6" fmla="*/ 2147483646 w 2561"/>
              <a:gd name="T7" fmla="*/ 2147483646 h 2777"/>
              <a:gd name="T8" fmla="*/ 2147483646 w 2561"/>
              <a:gd name="T9" fmla="*/ 2147483646 h 2777"/>
              <a:gd name="T10" fmla="*/ 2147483646 w 2561"/>
              <a:gd name="T11" fmla="*/ 0 h 2777"/>
              <a:gd name="T12" fmla="*/ 0 w 2561"/>
              <a:gd name="T13" fmla="*/ 2147483646 h 2777"/>
              <a:gd name="T14" fmla="*/ 0 w 2561"/>
              <a:gd name="T15" fmla="*/ 2147483646 h 277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561" h="2777">
                <a:moveTo>
                  <a:pt x="0" y="2485"/>
                </a:moveTo>
                <a:lnTo>
                  <a:pt x="432" y="2553"/>
                </a:lnTo>
                <a:lnTo>
                  <a:pt x="736" y="2777"/>
                </a:lnTo>
                <a:lnTo>
                  <a:pt x="2561" y="399"/>
                </a:lnTo>
                <a:lnTo>
                  <a:pt x="2118" y="82"/>
                </a:lnTo>
                <a:lnTo>
                  <a:pt x="1898" y="0"/>
                </a:lnTo>
                <a:lnTo>
                  <a:pt x="0" y="248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029" name="Group 5" descr="crayons"/>
          <p:cNvGrpSpPr>
            <a:grpSpLocks/>
          </p:cNvGrpSpPr>
          <p:nvPr/>
        </p:nvGrpSpPr>
        <p:grpSpPr bwMode="auto">
          <a:xfrm>
            <a:off x="7938" y="5867400"/>
            <a:ext cx="1395412" cy="919163"/>
            <a:chOff x="0" y="0"/>
            <a:chExt cx="1124" cy="785"/>
          </a:xfrm>
        </p:grpSpPr>
        <p:sp>
          <p:nvSpPr>
            <p:cNvPr id="1051" name="Freeform 6"/>
            <p:cNvSpPr>
              <a:spLocks/>
            </p:cNvSpPr>
            <p:nvPr userDrawn="1"/>
          </p:nvSpPr>
          <p:spPr bwMode="auto">
            <a:xfrm>
              <a:off x="19" y="15"/>
              <a:ext cx="1089" cy="649"/>
            </a:xfrm>
            <a:custGeom>
              <a:avLst/>
              <a:gdLst>
                <a:gd name="T0" fmla="*/ 7 w 2177"/>
                <a:gd name="T1" fmla="*/ 5 h 1298"/>
                <a:gd name="T2" fmla="*/ 6 w 2177"/>
                <a:gd name="T3" fmla="*/ 5 h 1298"/>
                <a:gd name="T4" fmla="*/ 6 w 2177"/>
                <a:gd name="T5" fmla="*/ 2 h 1298"/>
                <a:gd name="T6" fmla="*/ 9 w 2177"/>
                <a:gd name="T7" fmla="*/ 2 h 1298"/>
                <a:gd name="T8" fmla="*/ 9 w 2177"/>
                <a:gd name="T9" fmla="*/ 1 h 1298"/>
                <a:gd name="T10" fmla="*/ 9 w 2177"/>
                <a:gd name="T11" fmla="*/ 1 h 1298"/>
                <a:gd name="T12" fmla="*/ 5 w 2177"/>
                <a:gd name="T13" fmla="*/ 1 h 1298"/>
                <a:gd name="T14" fmla="*/ 5 w 2177"/>
                <a:gd name="T15" fmla="*/ 1 h 1298"/>
                <a:gd name="T16" fmla="*/ 5 w 2177"/>
                <a:gd name="T17" fmla="*/ 0 h 1298"/>
                <a:gd name="T18" fmla="*/ 4 w 2177"/>
                <a:gd name="T19" fmla="*/ 1 h 1298"/>
                <a:gd name="T20" fmla="*/ 4 w 2177"/>
                <a:gd name="T21" fmla="*/ 1 h 1298"/>
                <a:gd name="T22" fmla="*/ 4 w 2177"/>
                <a:gd name="T23" fmla="*/ 2 h 1298"/>
                <a:gd name="T24" fmla="*/ 3 w 2177"/>
                <a:gd name="T25" fmla="*/ 2 h 1298"/>
                <a:gd name="T26" fmla="*/ 4 w 2177"/>
                <a:gd name="T27" fmla="*/ 2 h 1298"/>
                <a:gd name="T28" fmla="*/ 5 w 2177"/>
                <a:gd name="T29" fmla="*/ 4 h 1298"/>
                <a:gd name="T30" fmla="*/ 1 w 2177"/>
                <a:gd name="T31" fmla="*/ 2 h 1298"/>
                <a:gd name="T32" fmla="*/ 1 w 2177"/>
                <a:gd name="T33" fmla="*/ 2 h 1298"/>
                <a:gd name="T34" fmla="*/ 0 w 2177"/>
                <a:gd name="T35" fmla="*/ 3 h 1298"/>
                <a:gd name="T36" fmla="*/ 1 w 2177"/>
                <a:gd name="T37" fmla="*/ 4 h 1298"/>
                <a:gd name="T38" fmla="*/ 5 w 2177"/>
                <a:gd name="T39" fmla="*/ 6 h 1298"/>
                <a:gd name="T40" fmla="*/ 6 w 2177"/>
                <a:gd name="T41" fmla="*/ 5 h 1298"/>
                <a:gd name="T42" fmla="*/ 7 w 2177"/>
                <a:gd name="T43" fmla="*/ 6 h 1298"/>
                <a:gd name="T44" fmla="*/ 7 w 2177"/>
                <a:gd name="T45" fmla="*/ 5 h 1298"/>
                <a:gd name="T46" fmla="*/ 7 w 2177"/>
                <a:gd name="T47" fmla="*/ 5 h 129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2177" h="1298">
                  <a:moveTo>
                    <a:pt x="1587" y="1260"/>
                  </a:moveTo>
                  <a:lnTo>
                    <a:pt x="1420" y="1106"/>
                  </a:lnTo>
                  <a:lnTo>
                    <a:pt x="1331" y="477"/>
                  </a:lnTo>
                  <a:lnTo>
                    <a:pt x="2139" y="330"/>
                  </a:lnTo>
                  <a:lnTo>
                    <a:pt x="2177" y="203"/>
                  </a:lnTo>
                  <a:lnTo>
                    <a:pt x="2099" y="100"/>
                  </a:lnTo>
                  <a:lnTo>
                    <a:pt x="1276" y="211"/>
                  </a:lnTo>
                  <a:lnTo>
                    <a:pt x="1219" y="32"/>
                  </a:lnTo>
                  <a:lnTo>
                    <a:pt x="1085" y="0"/>
                  </a:lnTo>
                  <a:lnTo>
                    <a:pt x="958" y="28"/>
                  </a:lnTo>
                  <a:lnTo>
                    <a:pt x="888" y="106"/>
                  </a:lnTo>
                  <a:lnTo>
                    <a:pt x="937" y="285"/>
                  </a:lnTo>
                  <a:lnTo>
                    <a:pt x="660" y="441"/>
                  </a:lnTo>
                  <a:lnTo>
                    <a:pt x="983" y="473"/>
                  </a:lnTo>
                  <a:lnTo>
                    <a:pt x="1112" y="889"/>
                  </a:lnTo>
                  <a:lnTo>
                    <a:pt x="141" y="469"/>
                  </a:lnTo>
                  <a:lnTo>
                    <a:pt x="46" y="509"/>
                  </a:lnTo>
                  <a:lnTo>
                    <a:pt x="0" y="636"/>
                  </a:lnTo>
                  <a:lnTo>
                    <a:pt x="55" y="779"/>
                  </a:lnTo>
                  <a:lnTo>
                    <a:pt x="1139" y="1288"/>
                  </a:lnTo>
                  <a:lnTo>
                    <a:pt x="1378" y="1256"/>
                  </a:lnTo>
                  <a:lnTo>
                    <a:pt x="1570" y="1298"/>
                  </a:lnTo>
                  <a:lnTo>
                    <a:pt x="1587" y="1260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52" name="Freeform 7"/>
            <p:cNvSpPr>
              <a:spLocks/>
            </p:cNvSpPr>
            <p:nvPr userDrawn="1"/>
          </p:nvSpPr>
          <p:spPr bwMode="auto">
            <a:xfrm>
              <a:off x="1017" y="92"/>
              <a:ext cx="71" cy="129"/>
            </a:xfrm>
            <a:custGeom>
              <a:avLst/>
              <a:gdLst>
                <a:gd name="T0" fmla="*/ 0 w 143"/>
                <a:gd name="T1" fmla="*/ 1 h 258"/>
                <a:gd name="T2" fmla="*/ 0 w 143"/>
                <a:gd name="T3" fmla="*/ 0 h 258"/>
                <a:gd name="T4" fmla="*/ 0 w 143"/>
                <a:gd name="T5" fmla="*/ 1 h 258"/>
                <a:gd name="T6" fmla="*/ 0 w 143"/>
                <a:gd name="T7" fmla="*/ 2 h 258"/>
                <a:gd name="T8" fmla="*/ 0 w 143"/>
                <a:gd name="T9" fmla="*/ 1 h 258"/>
                <a:gd name="T10" fmla="*/ 0 w 143"/>
                <a:gd name="T11" fmla="*/ 1 h 25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43" h="258">
                  <a:moveTo>
                    <a:pt x="0" y="7"/>
                  </a:moveTo>
                  <a:lnTo>
                    <a:pt x="120" y="0"/>
                  </a:lnTo>
                  <a:lnTo>
                    <a:pt x="143" y="233"/>
                  </a:lnTo>
                  <a:lnTo>
                    <a:pt x="8" y="258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53" name="Freeform 8"/>
            <p:cNvSpPr>
              <a:spLocks/>
            </p:cNvSpPr>
            <p:nvPr userDrawn="1"/>
          </p:nvSpPr>
          <p:spPr bwMode="auto">
            <a:xfrm>
              <a:off x="15" y="284"/>
              <a:ext cx="792" cy="410"/>
            </a:xfrm>
            <a:custGeom>
              <a:avLst/>
              <a:gdLst>
                <a:gd name="T0" fmla="*/ 0 w 1586"/>
                <a:gd name="T1" fmla="*/ 0 h 821"/>
                <a:gd name="T2" fmla="*/ 5 w 1586"/>
                <a:gd name="T3" fmla="*/ 2 h 821"/>
                <a:gd name="T4" fmla="*/ 5 w 1586"/>
                <a:gd name="T5" fmla="*/ 2 h 821"/>
                <a:gd name="T6" fmla="*/ 6 w 1586"/>
                <a:gd name="T7" fmla="*/ 3 h 821"/>
                <a:gd name="T8" fmla="*/ 6 w 1586"/>
                <a:gd name="T9" fmla="*/ 3 h 821"/>
                <a:gd name="T10" fmla="*/ 5 w 1586"/>
                <a:gd name="T11" fmla="*/ 3 h 821"/>
                <a:gd name="T12" fmla="*/ 4 w 1586"/>
                <a:gd name="T13" fmla="*/ 3 h 821"/>
                <a:gd name="T14" fmla="*/ 0 w 1586"/>
                <a:gd name="T15" fmla="*/ 1 h 821"/>
                <a:gd name="T16" fmla="*/ 0 w 1586"/>
                <a:gd name="T17" fmla="*/ 0 h 821"/>
                <a:gd name="T18" fmla="*/ 0 w 1586"/>
                <a:gd name="T19" fmla="*/ 0 h 821"/>
                <a:gd name="T20" fmla="*/ 0 w 1586"/>
                <a:gd name="T21" fmla="*/ 0 h 821"/>
                <a:gd name="T22" fmla="*/ 0 w 1586"/>
                <a:gd name="T23" fmla="*/ 0 h 82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54" name="Freeform 9"/>
            <p:cNvSpPr>
              <a:spLocks/>
            </p:cNvSpPr>
            <p:nvPr userDrawn="1"/>
          </p:nvSpPr>
          <p:spPr bwMode="auto">
            <a:xfrm>
              <a:off x="124" y="318"/>
              <a:ext cx="525" cy="374"/>
            </a:xfrm>
            <a:custGeom>
              <a:avLst/>
              <a:gdLst>
                <a:gd name="T0" fmla="*/ 0 w 1049"/>
                <a:gd name="T1" fmla="*/ 2 h 747"/>
                <a:gd name="T2" fmla="*/ 4 w 1049"/>
                <a:gd name="T3" fmla="*/ 3 h 747"/>
                <a:gd name="T4" fmla="*/ 4 w 1049"/>
                <a:gd name="T5" fmla="*/ 3 h 747"/>
                <a:gd name="T6" fmla="*/ 5 w 1049"/>
                <a:gd name="T7" fmla="*/ 2 h 747"/>
                <a:gd name="T8" fmla="*/ 1 w 1049"/>
                <a:gd name="T9" fmla="*/ 0 h 747"/>
                <a:gd name="T10" fmla="*/ 0 w 1049"/>
                <a:gd name="T11" fmla="*/ 1 h 747"/>
                <a:gd name="T12" fmla="*/ 0 w 1049"/>
                <a:gd name="T13" fmla="*/ 2 h 747"/>
                <a:gd name="T14" fmla="*/ 0 w 1049"/>
                <a:gd name="T15" fmla="*/ 2 h 74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55" name="Freeform 10"/>
            <p:cNvSpPr>
              <a:spLocks/>
            </p:cNvSpPr>
            <p:nvPr userDrawn="1"/>
          </p:nvSpPr>
          <p:spPr bwMode="auto">
            <a:xfrm>
              <a:off x="480" y="42"/>
              <a:ext cx="135" cy="121"/>
            </a:xfrm>
            <a:custGeom>
              <a:avLst/>
              <a:gdLst>
                <a:gd name="T0" fmla="*/ 0 w 272"/>
                <a:gd name="T1" fmla="*/ 1 h 241"/>
                <a:gd name="T2" fmla="*/ 0 w 272"/>
                <a:gd name="T3" fmla="*/ 0 h 241"/>
                <a:gd name="T4" fmla="*/ 0 w 272"/>
                <a:gd name="T5" fmla="*/ 1 h 241"/>
                <a:gd name="T6" fmla="*/ 1 w 272"/>
                <a:gd name="T7" fmla="*/ 1 h 241"/>
                <a:gd name="T8" fmla="*/ 0 w 272"/>
                <a:gd name="T9" fmla="*/ 1 h 241"/>
                <a:gd name="T10" fmla="*/ 0 w 272"/>
                <a:gd name="T11" fmla="*/ 1 h 241"/>
                <a:gd name="T12" fmla="*/ 0 w 272"/>
                <a:gd name="T13" fmla="*/ 1 h 241"/>
                <a:gd name="T14" fmla="*/ 0 w 272"/>
                <a:gd name="T15" fmla="*/ 1 h 24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2" h="241">
                  <a:moveTo>
                    <a:pt x="0" y="28"/>
                  </a:moveTo>
                  <a:lnTo>
                    <a:pt x="160" y="0"/>
                  </a:lnTo>
                  <a:lnTo>
                    <a:pt x="251" y="36"/>
                  </a:lnTo>
                  <a:lnTo>
                    <a:pt x="272" y="139"/>
                  </a:lnTo>
                  <a:lnTo>
                    <a:pt x="164" y="146"/>
                  </a:lnTo>
                  <a:lnTo>
                    <a:pt x="32" y="241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56" name="Freeform 11"/>
            <p:cNvSpPr>
              <a:spLocks/>
            </p:cNvSpPr>
            <p:nvPr userDrawn="1"/>
          </p:nvSpPr>
          <p:spPr bwMode="auto">
            <a:xfrm>
              <a:off x="636" y="673"/>
              <a:ext cx="76" cy="112"/>
            </a:xfrm>
            <a:custGeom>
              <a:avLst/>
              <a:gdLst>
                <a:gd name="T0" fmla="*/ 1 w 152"/>
                <a:gd name="T1" fmla="*/ 1 h 224"/>
                <a:gd name="T2" fmla="*/ 1 w 152"/>
                <a:gd name="T3" fmla="*/ 1 h 224"/>
                <a:gd name="T4" fmla="*/ 0 w 152"/>
                <a:gd name="T5" fmla="*/ 1 h 224"/>
                <a:gd name="T6" fmla="*/ 1 w 152"/>
                <a:gd name="T7" fmla="*/ 0 h 224"/>
                <a:gd name="T8" fmla="*/ 1 w 152"/>
                <a:gd name="T9" fmla="*/ 1 h 224"/>
                <a:gd name="T10" fmla="*/ 1 w 152"/>
                <a:gd name="T11" fmla="*/ 1 h 2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2" h="224">
                  <a:moveTo>
                    <a:pt x="152" y="4"/>
                  </a:moveTo>
                  <a:lnTo>
                    <a:pt x="152" y="224"/>
                  </a:lnTo>
                  <a:lnTo>
                    <a:pt x="0" y="8"/>
                  </a:lnTo>
                  <a:lnTo>
                    <a:pt x="72" y="0"/>
                  </a:lnTo>
                  <a:lnTo>
                    <a:pt x="152" y="4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57" name="Freeform 12"/>
            <p:cNvSpPr>
              <a:spLocks/>
            </p:cNvSpPr>
            <p:nvPr userDrawn="1"/>
          </p:nvSpPr>
          <p:spPr bwMode="auto">
            <a:xfrm>
              <a:off x="499" y="117"/>
              <a:ext cx="193" cy="383"/>
            </a:xfrm>
            <a:custGeom>
              <a:avLst/>
              <a:gdLst>
                <a:gd name="T0" fmla="*/ 0 w 386"/>
                <a:gd name="T1" fmla="*/ 1 h 764"/>
                <a:gd name="T2" fmla="*/ 1 w 386"/>
                <a:gd name="T3" fmla="*/ 0 h 764"/>
                <a:gd name="T4" fmla="*/ 1 w 386"/>
                <a:gd name="T5" fmla="*/ 1 h 764"/>
                <a:gd name="T6" fmla="*/ 2 w 386"/>
                <a:gd name="T7" fmla="*/ 3 h 764"/>
                <a:gd name="T8" fmla="*/ 2 w 386"/>
                <a:gd name="T9" fmla="*/ 3 h 764"/>
                <a:gd name="T10" fmla="*/ 1 w 386"/>
                <a:gd name="T11" fmla="*/ 3 h 764"/>
                <a:gd name="T12" fmla="*/ 0 w 386"/>
                <a:gd name="T13" fmla="*/ 1 h 764"/>
                <a:gd name="T14" fmla="*/ 0 w 386"/>
                <a:gd name="T15" fmla="*/ 1 h 76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86" h="764">
                  <a:moveTo>
                    <a:pt x="0" y="80"/>
                  </a:moveTo>
                  <a:lnTo>
                    <a:pt x="87" y="0"/>
                  </a:lnTo>
                  <a:lnTo>
                    <a:pt x="232" y="6"/>
                  </a:lnTo>
                  <a:lnTo>
                    <a:pt x="386" y="764"/>
                  </a:lnTo>
                  <a:lnTo>
                    <a:pt x="279" y="720"/>
                  </a:lnTo>
                  <a:lnTo>
                    <a:pt x="152" y="677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58" name="Freeform 13"/>
            <p:cNvSpPr>
              <a:spLocks/>
            </p:cNvSpPr>
            <p:nvPr userDrawn="1"/>
          </p:nvSpPr>
          <p:spPr bwMode="auto">
            <a:xfrm>
              <a:off x="663" y="100"/>
              <a:ext cx="364" cy="174"/>
            </a:xfrm>
            <a:custGeom>
              <a:avLst/>
              <a:gdLst>
                <a:gd name="T0" fmla="*/ 3 w 728"/>
                <a:gd name="T1" fmla="*/ 0 h 348"/>
                <a:gd name="T2" fmla="*/ 0 w 728"/>
                <a:gd name="T3" fmla="*/ 1 h 348"/>
                <a:gd name="T4" fmla="*/ 1 w 728"/>
                <a:gd name="T5" fmla="*/ 2 h 348"/>
                <a:gd name="T6" fmla="*/ 3 w 728"/>
                <a:gd name="T7" fmla="*/ 1 h 348"/>
                <a:gd name="T8" fmla="*/ 3 w 728"/>
                <a:gd name="T9" fmla="*/ 1 h 348"/>
                <a:gd name="T10" fmla="*/ 3 w 728"/>
                <a:gd name="T11" fmla="*/ 0 h 348"/>
                <a:gd name="T12" fmla="*/ 3 w 728"/>
                <a:gd name="T13" fmla="*/ 0 h 34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28" h="348">
                  <a:moveTo>
                    <a:pt x="692" y="0"/>
                  </a:moveTo>
                  <a:lnTo>
                    <a:pt x="0" y="106"/>
                  </a:lnTo>
                  <a:lnTo>
                    <a:pt x="28" y="348"/>
                  </a:lnTo>
                  <a:lnTo>
                    <a:pt x="715" y="237"/>
                  </a:lnTo>
                  <a:lnTo>
                    <a:pt x="728" y="43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59" name="Freeform 14"/>
            <p:cNvSpPr>
              <a:spLocks/>
            </p:cNvSpPr>
            <p:nvPr userDrawn="1"/>
          </p:nvSpPr>
          <p:spPr bwMode="auto">
            <a:xfrm>
              <a:off x="342" y="203"/>
              <a:ext cx="156" cy="67"/>
            </a:xfrm>
            <a:custGeom>
              <a:avLst/>
              <a:gdLst>
                <a:gd name="T0" fmla="*/ 2 w 312"/>
                <a:gd name="T1" fmla="*/ 0 h 135"/>
                <a:gd name="T2" fmla="*/ 0 w 312"/>
                <a:gd name="T3" fmla="*/ 0 h 135"/>
                <a:gd name="T4" fmla="*/ 2 w 312"/>
                <a:gd name="T5" fmla="*/ 0 h 135"/>
                <a:gd name="T6" fmla="*/ 2 w 312"/>
                <a:gd name="T7" fmla="*/ 0 h 135"/>
                <a:gd name="T8" fmla="*/ 2 w 312"/>
                <a:gd name="T9" fmla="*/ 0 h 1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2" h="135">
                  <a:moveTo>
                    <a:pt x="272" y="0"/>
                  </a:moveTo>
                  <a:lnTo>
                    <a:pt x="0" y="78"/>
                  </a:lnTo>
                  <a:lnTo>
                    <a:pt x="312" y="135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1060" name="Group 15"/>
            <p:cNvGrpSpPr>
              <a:grpSpLocks/>
            </p:cNvGrpSpPr>
            <p:nvPr userDrawn="1"/>
          </p:nvGrpSpPr>
          <p:grpSpPr bwMode="auto">
            <a:xfrm>
              <a:off x="0" y="0"/>
              <a:ext cx="1124" cy="780"/>
              <a:chOff x="0" y="0"/>
              <a:chExt cx="1124" cy="780"/>
            </a:xfrm>
          </p:grpSpPr>
          <p:grpSp>
            <p:nvGrpSpPr>
              <p:cNvPr id="1061" name="Group 16"/>
              <p:cNvGrpSpPr>
                <a:grpSpLocks/>
              </p:cNvGrpSpPr>
              <p:nvPr userDrawn="1"/>
            </p:nvGrpSpPr>
            <p:grpSpPr bwMode="auto">
              <a:xfrm>
                <a:off x="494" y="72"/>
                <a:ext cx="548" cy="708"/>
                <a:chOff x="0" y="0"/>
                <a:chExt cx="548" cy="708"/>
              </a:xfrm>
            </p:grpSpPr>
            <p:sp>
              <p:nvSpPr>
                <p:cNvPr id="2" name="Freeform 17"/>
                <p:cNvSpPr>
                  <a:spLocks/>
                </p:cNvSpPr>
                <p:nvPr userDrawn="1"/>
              </p:nvSpPr>
              <p:spPr bwMode="auto">
                <a:xfrm>
                  <a:off x="0" y="25"/>
                  <a:ext cx="157" cy="87"/>
                </a:xfrm>
                <a:custGeom>
                  <a:avLst/>
                  <a:gdLst>
                    <a:gd name="T0" fmla="*/ 0 w 313"/>
                    <a:gd name="T1" fmla="*/ 0 h 175"/>
                    <a:gd name="T2" fmla="*/ 1 w 313"/>
                    <a:gd name="T3" fmla="*/ 0 h 175"/>
                    <a:gd name="T4" fmla="*/ 1 w 313"/>
                    <a:gd name="T5" fmla="*/ 0 h 175"/>
                    <a:gd name="T6" fmla="*/ 2 w 313"/>
                    <a:gd name="T7" fmla="*/ 0 h 175"/>
                    <a:gd name="T8" fmla="*/ 2 w 313"/>
                    <a:gd name="T9" fmla="*/ 0 h 175"/>
                    <a:gd name="T10" fmla="*/ 1 w 313"/>
                    <a:gd name="T11" fmla="*/ 0 h 175"/>
                    <a:gd name="T12" fmla="*/ 1 w 313"/>
                    <a:gd name="T13" fmla="*/ 0 h 175"/>
                    <a:gd name="T14" fmla="*/ 1 w 313"/>
                    <a:gd name="T15" fmla="*/ 0 h 175"/>
                    <a:gd name="T16" fmla="*/ 0 w 313"/>
                    <a:gd name="T17" fmla="*/ 0 h 175"/>
                    <a:gd name="T18" fmla="*/ 0 w 313"/>
                    <a:gd name="T19" fmla="*/ 0 h 175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313" h="175">
                      <a:moveTo>
                        <a:pt x="0" y="107"/>
                      </a:moveTo>
                      <a:lnTo>
                        <a:pt x="114" y="10"/>
                      </a:lnTo>
                      <a:lnTo>
                        <a:pt x="213" y="0"/>
                      </a:lnTo>
                      <a:lnTo>
                        <a:pt x="292" y="27"/>
                      </a:lnTo>
                      <a:lnTo>
                        <a:pt x="313" y="91"/>
                      </a:lnTo>
                      <a:lnTo>
                        <a:pt x="167" y="67"/>
                      </a:lnTo>
                      <a:lnTo>
                        <a:pt x="74" y="101"/>
                      </a:lnTo>
                      <a:lnTo>
                        <a:pt x="13" y="175"/>
                      </a:lnTo>
                      <a:lnTo>
                        <a:pt x="0" y="10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" name="Freeform 18"/>
                <p:cNvSpPr>
                  <a:spLocks/>
                </p:cNvSpPr>
                <p:nvPr userDrawn="1"/>
              </p:nvSpPr>
              <p:spPr bwMode="auto">
                <a:xfrm>
                  <a:off x="137" y="575"/>
                  <a:ext cx="115" cy="133"/>
                </a:xfrm>
                <a:custGeom>
                  <a:avLst/>
                  <a:gdLst>
                    <a:gd name="T0" fmla="*/ 0 w 230"/>
                    <a:gd name="T1" fmla="*/ 1 h 266"/>
                    <a:gd name="T2" fmla="*/ 1 w 230"/>
                    <a:gd name="T3" fmla="*/ 2 h 266"/>
                    <a:gd name="T4" fmla="*/ 1 w 230"/>
                    <a:gd name="T5" fmla="*/ 1 h 266"/>
                    <a:gd name="T6" fmla="*/ 1 w 230"/>
                    <a:gd name="T7" fmla="*/ 1 h 266"/>
                    <a:gd name="T8" fmla="*/ 1 w 230"/>
                    <a:gd name="T9" fmla="*/ 0 h 266"/>
                    <a:gd name="T10" fmla="*/ 1 w 230"/>
                    <a:gd name="T11" fmla="*/ 1 h 266"/>
                    <a:gd name="T12" fmla="*/ 1 w 230"/>
                    <a:gd name="T13" fmla="*/ 1 h 266"/>
                    <a:gd name="T14" fmla="*/ 0 w 230"/>
                    <a:gd name="T15" fmla="*/ 1 h 266"/>
                    <a:gd name="T16" fmla="*/ 0 w 230"/>
                    <a:gd name="T17" fmla="*/ 1 h 26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30" h="266">
                      <a:moveTo>
                        <a:pt x="0" y="40"/>
                      </a:moveTo>
                      <a:lnTo>
                        <a:pt x="160" y="266"/>
                      </a:lnTo>
                      <a:lnTo>
                        <a:pt x="230" y="251"/>
                      </a:lnTo>
                      <a:lnTo>
                        <a:pt x="223" y="17"/>
                      </a:lnTo>
                      <a:lnTo>
                        <a:pt x="166" y="0"/>
                      </a:lnTo>
                      <a:lnTo>
                        <a:pt x="179" y="197"/>
                      </a:lnTo>
                      <a:lnTo>
                        <a:pt x="71" y="4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" name="Freeform 19"/>
                <p:cNvSpPr>
                  <a:spLocks/>
                </p:cNvSpPr>
                <p:nvPr userDrawn="1"/>
              </p:nvSpPr>
              <p:spPr bwMode="auto">
                <a:xfrm>
                  <a:off x="505" y="0"/>
                  <a:ext cx="43" cy="117"/>
                </a:xfrm>
                <a:custGeom>
                  <a:avLst/>
                  <a:gdLst>
                    <a:gd name="T0" fmla="*/ 0 w 87"/>
                    <a:gd name="T1" fmla="*/ 1 h 234"/>
                    <a:gd name="T2" fmla="*/ 0 w 87"/>
                    <a:gd name="T3" fmla="*/ 1 h 234"/>
                    <a:gd name="T4" fmla="*/ 0 w 87"/>
                    <a:gd name="T5" fmla="*/ 1 h 234"/>
                    <a:gd name="T6" fmla="*/ 0 w 87"/>
                    <a:gd name="T7" fmla="*/ 1 h 234"/>
                    <a:gd name="T8" fmla="*/ 0 w 87"/>
                    <a:gd name="T9" fmla="*/ 1 h 234"/>
                    <a:gd name="T10" fmla="*/ 0 w 87"/>
                    <a:gd name="T11" fmla="*/ 1 h 234"/>
                    <a:gd name="T12" fmla="*/ 0 w 87"/>
                    <a:gd name="T13" fmla="*/ 0 h 234"/>
                    <a:gd name="T14" fmla="*/ 0 w 87"/>
                    <a:gd name="T15" fmla="*/ 1 h 234"/>
                    <a:gd name="T16" fmla="*/ 0 w 87"/>
                    <a:gd name="T17" fmla="*/ 1 h 23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87" h="234">
                      <a:moveTo>
                        <a:pt x="0" y="19"/>
                      </a:moveTo>
                      <a:lnTo>
                        <a:pt x="36" y="93"/>
                      </a:lnTo>
                      <a:lnTo>
                        <a:pt x="44" y="154"/>
                      </a:lnTo>
                      <a:lnTo>
                        <a:pt x="27" y="234"/>
                      </a:lnTo>
                      <a:lnTo>
                        <a:pt x="80" y="220"/>
                      </a:lnTo>
                      <a:lnTo>
                        <a:pt x="87" y="116"/>
                      </a:lnTo>
                      <a:lnTo>
                        <a:pt x="46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1062" name="Freeform 20"/>
              <p:cNvSpPr>
                <a:spLocks/>
              </p:cNvSpPr>
              <p:nvPr userDrawn="1"/>
            </p:nvSpPr>
            <p:spPr bwMode="auto">
              <a:xfrm>
                <a:off x="71" y="242"/>
                <a:ext cx="595" cy="250"/>
              </a:xfrm>
              <a:custGeom>
                <a:avLst/>
                <a:gdLst>
                  <a:gd name="T0" fmla="*/ 1 w 1190"/>
                  <a:gd name="T1" fmla="*/ 0 h 500"/>
                  <a:gd name="T2" fmla="*/ 5 w 1190"/>
                  <a:gd name="T3" fmla="*/ 2 h 500"/>
                  <a:gd name="T4" fmla="*/ 5 w 1190"/>
                  <a:gd name="T5" fmla="*/ 2 h 500"/>
                  <a:gd name="T6" fmla="*/ 0 w 1190"/>
                  <a:gd name="T7" fmla="*/ 1 h 500"/>
                  <a:gd name="T8" fmla="*/ 1 w 1190"/>
                  <a:gd name="T9" fmla="*/ 0 h 500"/>
                  <a:gd name="T10" fmla="*/ 1 w 1190"/>
                  <a:gd name="T11" fmla="*/ 0 h 5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063" name="Freeform 21"/>
              <p:cNvSpPr>
                <a:spLocks/>
              </p:cNvSpPr>
              <p:nvPr userDrawn="1"/>
            </p:nvSpPr>
            <p:spPr bwMode="auto">
              <a:xfrm>
                <a:off x="255" y="396"/>
                <a:ext cx="244" cy="148"/>
              </a:xfrm>
              <a:custGeom>
                <a:avLst/>
                <a:gdLst>
                  <a:gd name="T0" fmla="*/ 0 w 489"/>
                  <a:gd name="T1" fmla="*/ 1 h 296"/>
                  <a:gd name="T2" fmla="*/ 0 w 489"/>
                  <a:gd name="T3" fmla="*/ 1 h 296"/>
                  <a:gd name="T4" fmla="*/ 1 w 489"/>
                  <a:gd name="T5" fmla="*/ 1 h 296"/>
                  <a:gd name="T6" fmla="*/ 1 w 489"/>
                  <a:gd name="T7" fmla="*/ 1 h 296"/>
                  <a:gd name="T8" fmla="*/ 1 w 489"/>
                  <a:gd name="T9" fmla="*/ 1 h 296"/>
                  <a:gd name="T10" fmla="*/ 0 w 489"/>
                  <a:gd name="T11" fmla="*/ 1 h 296"/>
                  <a:gd name="T12" fmla="*/ 0 w 489"/>
                  <a:gd name="T13" fmla="*/ 1 h 296"/>
                  <a:gd name="T14" fmla="*/ 0 w 489"/>
                  <a:gd name="T15" fmla="*/ 1 h 296"/>
                  <a:gd name="T16" fmla="*/ 1 w 489"/>
                  <a:gd name="T17" fmla="*/ 2 h 296"/>
                  <a:gd name="T18" fmla="*/ 1 w 489"/>
                  <a:gd name="T19" fmla="*/ 2 h 296"/>
                  <a:gd name="T20" fmla="*/ 1 w 489"/>
                  <a:gd name="T21" fmla="*/ 1 h 296"/>
                  <a:gd name="T22" fmla="*/ 1 w 489"/>
                  <a:gd name="T23" fmla="*/ 1 h 296"/>
                  <a:gd name="T24" fmla="*/ 0 w 489"/>
                  <a:gd name="T25" fmla="*/ 1 h 296"/>
                  <a:gd name="T26" fmla="*/ 0 w 489"/>
                  <a:gd name="T27" fmla="*/ 0 h 296"/>
                  <a:gd name="T28" fmla="*/ 0 w 489"/>
                  <a:gd name="T29" fmla="*/ 1 h 296"/>
                  <a:gd name="T30" fmla="*/ 0 w 489"/>
                  <a:gd name="T31" fmla="*/ 1 h 29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064" name="Freeform 22"/>
              <p:cNvSpPr>
                <a:spLocks/>
              </p:cNvSpPr>
              <p:nvPr userDrawn="1"/>
            </p:nvSpPr>
            <p:spPr bwMode="auto">
              <a:xfrm>
                <a:off x="560" y="190"/>
                <a:ext cx="107" cy="238"/>
              </a:xfrm>
              <a:custGeom>
                <a:avLst/>
                <a:gdLst>
                  <a:gd name="T0" fmla="*/ 1 w 213"/>
                  <a:gd name="T1" fmla="*/ 0 h 478"/>
                  <a:gd name="T2" fmla="*/ 1 w 213"/>
                  <a:gd name="T3" fmla="*/ 0 h 478"/>
                  <a:gd name="T4" fmla="*/ 1 w 213"/>
                  <a:gd name="T5" fmla="*/ 0 h 478"/>
                  <a:gd name="T6" fmla="*/ 1 w 213"/>
                  <a:gd name="T7" fmla="*/ 1 h 478"/>
                  <a:gd name="T8" fmla="*/ 1 w 213"/>
                  <a:gd name="T9" fmla="*/ 1 h 478"/>
                  <a:gd name="T10" fmla="*/ 1 w 213"/>
                  <a:gd name="T11" fmla="*/ 1 h 478"/>
                  <a:gd name="T12" fmla="*/ 1 w 213"/>
                  <a:gd name="T13" fmla="*/ 1 h 478"/>
                  <a:gd name="T14" fmla="*/ 0 w 213"/>
                  <a:gd name="T15" fmla="*/ 0 h 478"/>
                  <a:gd name="T16" fmla="*/ 1 w 213"/>
                  <a:gd name="T17" fmla="*/ 0 h 478"/>
                  <a:gd name="T18" fmla="*/ 1 w 213"/>
                  <a:gd name="T19" fmla="*/ 0 h 47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13" h="478">
                    <a:moveTo>
                      <a:pt x="24" y="0"/>
                    </a:moveTo>
                    <a:lnTo>
                      <a:pt x="91" y="25"/>
                    </a:lnTo>
                    <a:lnTo>
                      <a:pt x="80" y="192"/>
                    </a:lnTo>
                    <a:lnTo>
                      <a:pt x="106" y="327"/>
                    </a:lnTo>
                    <a:lnTo>
                      <a:pt x="213" y="451"/>
                    </a:lnTo>
                    <a:lnTo>
                      <a:pt x="97" y="478"/>
                    </a:lnTo>
                    <a:lnTo>
                      <a:pt x="30" y="344"/>
                    </a:lnTo>
                    <a:lnTo>
                      <a:pt x="0" y="57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1065" name="Group 23"/>
              <p:cNvGrpSpPr>
                <a:grpSpLocks/>
              </p:cNvGrpSpPr>
              <p:nvPr userDrawn="1"/>
            </p:nvGrpSpPr>
            <p:grpSpPr bwMode="auto">
              <a:xfrm>
                <a:off x="0" y="0"/>
                <a:ext cx="1124" cy="678"/>
                <a:chOff x="0" y="0"/>
                <a:chExt cx="1124" cy="678"/>
              </a:xfrm>
            </p:grpSpPr>
            <p:sp>
              <p:nvSpPr>
                <p:cNvPr id="1066" name="Freeform 24"/>
                <p:cNvSpPr>
                  <a:spLocks/>
                </p:cNvSpPr>
                <p:nvPr userDrawn="1"/>
              </p:nvSpPr>
              <p:spPr bwMode="auto">
                <a:xfrm>
                  <a:off x="664" y="558"/>
                  <a:ext cx="75" cy="87"/>
                </a:xfrm>
                <a:custGeom>
                  <a:avLst/>
                  <a:gdLst>
                    <a:gd name="T0" fmla="*/ 1 w 150"/>
                    <a:gd name="T1" fmla="*/ 0 h 173"/>
                    <a:gd name="T2" fmla="*/ 1 w 150"/>
                    <a:gd name="T3" fmla="*/ 1 h 173"/>
                    <a:gd name="T4" fmla="*/ 0 w 150"/>
                    <a:gd name="T5" fmla="*/ 1 h 173"/>
                    <a:gd name="T6" fmla="*/ 1 w 150"/>
                    <a:gd name="T7" fmla="*/ 1 h 173"/>
                    <a:gd name="T8" fmla="*/ 1 w 150"/>
                    <a:gd name="T9" fmla="*/ 1 h 173"/>
                    <a:gd name="T10" fmla="*/ 1 w 150"/>
                    <a:gd name="T11" fmla="*/ 1 h 173"/>
                    <a:gd name="T12" fmla="*/ 1 w 150"/>
                    <a:gd name="T13" fmla="*/ 0 h 173"/>
                    <a:gd name="T14" fmla="*/ 1 w 150"/>
                    <a:gd name="T15" fmla="*/ 0 h 17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150" h="173">
                      <a:moveTo>
                        <a:pt x="110" y="0"/>
                      </a:moveTo>
                      <a:lnTo>
                        <a:pt x="40" y="66"/>
                      </a:lnTo>
                      <a:lnTo>
                        <a:pt x="0" y="173"/>
                      </a:lnTo>
                      <a:lnTo>
                        <a:pt x="80" y="160"/>
                      </a:lnTo>
                      <a:lnTo>
                        <a:pt x="103" y="84"/>
                      </a:lnTo>
                      <a:lnTo>
                        <a:pt x="150" y="27"/>
                      </a:lnTo>
                      <a:lnTo>
                        <a:pt x="11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067" name="Freeform 25"/>
                <p:cNvSpPr>
                  <a:spLocks/>
                </p:cNvSpPr>
                <p:nvPr userDrawn="1"/>
              </p:nvSpPr>
              <p:spPr bwMode="auto">
                <a:xfrm>
                  <a:off x="0" y="238"/>
                  <a:ext cx="842" cy="440"/>
                </a:xfrm>
                <a:custGeom>
                  <a:avLst/>
                  <a:gdLst>
                    <a:gd name="T0" fmla="*/ 1 w 1684"/>
                    <a:gd name="T1" fmla="*/ 0 h 880"/>
                    <a:gd name="T2" fmla="*/ 1 w 1684"/>
                    <a:gd name="T3" fmla="*/ 1 h 880"/>
                    <a:gd name="T4" fmla="*/ 0 w 1684"/>
                    <a:gd name="T5" fmla="*/ 1 h 880"/>
                    <a:gd name="T6" fmla="*/ 1 w 1684"/>
                    <a:gd name="T7" fmla="*/ 2 h 880"/>
                    <a:gd name="T8" fmla="*/ 5 w 1684"/>
                    <a:gd name="T9" fmla="*/ 4 h 880"/>
                    <a:gd name="T10" fmla="*/ 6 w 1684"/>
                    <a:gd name="T11" fmla="*/ 4 h 880"/>
                    <a:gd name="T12" fmla="*/ 7 w 1684"/>
                    <a:gd name="T13" fmla="*/ 4 h 880"/>
                    <a:gd name="T14" fmla="*/ 7 w 1684"/>
                    <a:gd name="T15" fmla="*/ 4 h 880"/>
                    <a:gd name="T16" fmla="*/ 6 w 1684"/>
                    <a:gd name="T17" fmla="*/ 3 h 880"/>
                    <a:gd name="T18" fmla="*/ 6 w 1684"/>
                    <a:gd name="T19" fmla="*/ 2 h 880"/>
                    <a:gd name="T20" fmla="*/ 6 w 1684"/>
                    <a:gd name="T21" fmla="*/ 3 h 880"/>
                    <a:gd name="T22" fmla="*/ 6 w 1684"/>
                    <a:gd name="T23" fmla="*/ 3 h 880"/>
                    <a:gd name="T24" fmla="*/ 7 w 1684"/>
                    <a:gd name="T25" fmla="*/ 4 h 880"/>
                    <a:gd name="T26" fmla="*/ 6 w 1684"/>
                    <a:gd name="T27" fmla="*/ 4 h 880"/>
                    <a:gd name="T28" fmla="*/ 5 w 1684"/>
                    <a:gd name="T29" fmla="*/ 4 h 880"/>
                    <a:gd name="T30" fmla="*/ 5 w 1684"/>
                    <a:gd name="T31" fmla="*/ 3 h 880"/>
                    <a:gd name="T32" fmla="*/ 6 w 1684"/>
                    <a:gd name="T33" fmla="*/ 3 h 880"/>
                    <a:gd name="T34" fmla="*/ 5 w 1684"/>
                    <a:gd name="T35" fmla="*/ 3 h 880"/>
                    <a:gd name="T36" fmla="*/ 5 w 1684"/>
                    <a:gd name="T37" fmla="*/ 3 h 880"/>
                    <a:gd name="T38" fmla="*/ 5 w 1684"/>
                    <a:gd name="T39" fmla="*/ 4 h 880"/>
                    <a:gd name="T40" fmla="*/ 1 w 1684"/>
                    <a:gd name="T41" fmla="*/ 2 h 880"/>
                    <a:gd name="T42" fmla="*/ 1 w 1684"/>
                    <a:gd name="T43" fmla="*/ 1 h 880"/>
                    <a:gd name="T44" fmla="*/ 1 w 1684"/>
                    <a:gd name="T45" fmla="*/ 1 h 880"/>
                    <a:gd name="T46" fmla="*/ 1 w 1684"/>
                    <a:gd name="T47" fmla="*/ 0 h 880"/>
                    <a:gd name="T48" fmla="*/ 1 w 1684"/>
                    <a:gd name="T49" fmla="*/ 0 h 880"/>
                    <a:gd name="T50" fmla="*/ 1 w 1684"/>
                    <a:gd name="T51" fmla="*/ 0 h 880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0" t="0" r="r" b="b"/>
                  <a:pathLst>
                    <a:path w="1684" h="880">
                      <a:moveTo>
                        <a:pt x="156" y="0"/>
                      </a:moveTo>
                      <a:lnTo>
                        <a:pt x="63" y="52"/>
                      </a:lnTo>
                      <a:lnTo>
                        <a:pt x="0" y="208"/>
                      </a:lnTo>
                      <a:lnTo>
                        <a:pt x="67" y="358"/>
                      </a:lnTo>
                      <a:lnTo>
                        <a:pt x="1182" y="867"/>
                      </a:lnTo>
                      <a:lnTo>
                        <a:pt x="1422" y="835"/>
                      </a:lnTo>
                      <a:lnTo>
                        <a:pt x="1616" y="880"/>
                      </a:lnTo>
                      <a:lnTo>
                        <a:pt x="1684" y="808"/>
                      </a:lnTo>
                      <a:lnTo>
                        <a:pt x="1502" y="664"/>
                      </a:lnTo>
                      <a:lnTo>
                        <a:pt x="1428" y="512"/>
                      </a:lnTo>
                      <a:lnTo>
                        <a:pt x="1369" y="527"/>
                      </a:lnTo>
                      <a:lnTo>
                        <a:pt x="1439" y="664"/>
                      </a:lnTo>
                      <a:lnTo>
                        <a:pt x="1578" y="810"/>
                      </a:lnTo>
                      <a:lnTo>
                        <a:pt x="1413" y="787"/>
                      </a:lnTo>
                      <a:lnTo>
                        <a:pt x="1219" y="814"/>
                      </a:lnTo>
                      <a:lnTo>
                        <a:pt x="1255" y="650"/>
                      </a:lnTo>
                      <a:lnTo>
                        <a:pt x="1338" y="538"/>
                      </a:lnTo>
                      <a:lnTo>
                        <a:pt x="1241" y="552"/>
                      </a:lnTo>
                      <a:lnTo>
                        <a:pt x="1165" y="658"/>
                      </a:lnTo>
                      <a:lnTo>
                        <a:pt x="1139" y="791"/>
                      </a:lnTo>
                      <a:lnTo>
                        <a:pt x="107" y="310"/>
                      </a:lnTo>
                      <a:lnTo>
                        <a:pt x="80" y="215"/>
                      </a:lnTo>
                      <a:lnTo>
                        <a:pt x="103" y="95"/>
                      </a:lnTo>
                      <a:lnTo>
                        <a:pt x="217" y="0"/>
                      </a:lnTo>
                      <a:lnTo>
                        <a:pt x="15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068" name="Freeform 26"/>
                <p:cNvSpPr>
                  <a:spLocks/>
                </p:cNvSpPr>
                <p:nvPr userDrawn="1"/>
              </p:nvSpPr>
              <p:spPr bwMode="auto">
                <a:xfrm>
                  <a:off x="101" y="280"/>
                  <a:ext cx="80" cy="167"/>
                </a:xfrm>
                <a:custGeom>
                  <a:avLst/>
                  <a:gdLst>
                    <a:gd name="T0" fmla="*/ 1 w 160"/>
                    <a:gd name="T1" fmla="*/ 0 h 335"/>
                    <a:gd name="T2" fmla="*/ 1 w 160"/>
                    <a:gd name="T3" fmla="*/ 0 h 335"/>
                    <a:gd name="T4" fmla="*/ 0 w 160"/>
                    <a:gd name="T5" fmla="*/ 0 h 335"/>
                    <a:gd name="T6" fmla="*/ 1 w 160"/>
                    <a:gd name="T7" fmla="*/ 1 h 335"/>
                    <a:gd name="T8" fmla="*/ 1 w 160"/>
                    <a:gd name="T9" fmla="*/ 1 h 335"/>
                    <a:gd name="T10" fmla="*/ 1 w 160"/>
                    <a:gd name="T11" fmla="*/ 0 h 335"/>
                    <a:gd name="T12" fmla="*/ 1 w 160"/>
                    <a:gd name="T13" fmla="*/ 0 h 335"/>
                    <a:gd name="T14" fmla="*/ 1 w 160"/>
                    <a:gd name="T15" fmla="*/ 0 h 335"/>
                    <a:gd name="T16" fmla="*/ 1 w 160"/>
                    <a:gd name="T17" fmla="*/ 0 h 33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60" h="335">
                      <a:moveTo>
                        <a:pt x="116" y="0"/>
                      </a:moveTo>
                      <a:lnTo>
                        <a:pt x="19" y="106"/>
                      </a:lnTo>
                      <a:lnTo>
                        <a:pt x="0" y="230"/>
                      </a:lnTo>
                      <a:lnTo>
                        <a:pt x="33" y="314"/>
                      </a:lnTo>
                      <a:lnTo>
                        <a:pt x="94" y="335"/>
                      </a:lnTo>
                      <a:lnTo>
                        <a:pt x="76" y="154"/>
                      </a:lnTo>
                      <a:lnTo>
                        <a:pt x="160" y="17"/>
                      </a:lnTo>
                      <a:lnTo>
                        <a:pt x="11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069" name="Freeform 27"/>
                <p:cNvSpPr>
                  <a:spLocks/>
                </p:cNvSpPr>
                <p:nvPr userDrawn="1"/>
              </p:nvSpPr>
              <p:spPr bwMode="auto">
                <a:xfrm>
                  <a:off x="444" y="0"/>
                  <a:ext cx="322" cy="594"/>
                </a:xfrm>
                <a:custGeom>
                  <a:avLst/>
                  <a:gdLst>
                    <a:gd name="T0" fmla="*/ 1 w 642"/>
                    <a:gd name="T1" fmla="*/ 4 h 1188"/>
                    <a:gd name="T2" fmla="*/ 0 w 642"/>
                    <a:gd name="T3" fmla="*/ 1 h 1188"/>
                    <a:gd name="T4" fmla="*/ 1 w 642"/>
                    <a:gd name="T5" fmla="*/ 1 h 1188"/>
                    <a:gd name="T6" fmla="*/ 2 w 642"/>
                    <a:gd name="T7" fmla="*/ 0 h 1188"/>
                    <a:gd name="T8" fmla="*/ 2 w 642"/>
                    <a:gd name="T9" fmla="*/ 1 h 1188"/>
                    <a:gd name="T10" fmla="*/ 3 w 642"/>
                    <a:gd name="T11" fmla="*/ 5 h 1188"/>
                    <a:gd name="T12" fmla="*/ 3 w 642"/>
                    <a:gd name="T13" fmla="*/ 5 h 1188"/>
                    <a:gd name="T14" fmla="*/ 2 w 642"/>
                    <a:gd name="T15" fmla="*/ 1 h 1188"/>
                    <a:gd name="T16" fmla="*/ 1 w 642"/>
                    <a:gd name="T17" fmla="*/ 1 h 1188"/>
                    <a:gd name="T18" fmla="*/ 1 w 642"/>
                    <a:gd name="T19" fmla="*/ 1 h 1188"/>
                    <a:gd name="T20" fmla="*/ 1 w 642"/>
                    <a:gd name="T21" fmla="*/ 1 h 1188"/>
                    <a:gd name="T22" fmla="*/ 2 w 642"/>
                    <a:gd name="T23" fmla="*/ 4 h 1188"/>
                    <a:gd name="T24" fmla="*/ 1 w 642"/>
                    <a:gd name="T25" fmla="*/ 4 h 1188"/>
                    <a:gd name="T26" fmla="*/ 1 w 642"/>
                    <a:gd name="T27" fmla="*/ 4 h 1188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642" h="1188">
                      <a:moveTo>
                        <a:pt x="218" y="896"/>
                      </a:moveTo>
                      <a:lnTo>
                        <a:pt x="0" y="124"/>
                      </a:lnTo>
                      <a:lnTo>
                        <a:pt x="81" y="38"/>
                      </a:lnTo>
                      <a:lnTo>
                        <a:pt x="258" y="0"/>
                      </a:lnTo>
                      <a:lnTo>
                        <a:pt x="399" y="57"/>
                      </a:lnTo>
                      <a:lnTo>
                        <a:pt x="642" y="1188"/>
                      </a:lnTo>
                      <a:lnTo>
                        <a:pt x="555" y="1091"/>
                      </a:lnTo>
                      <a:lnTo>
                        <a:pt x="355" y="97"/>
                      </a:lnTo>
                      <a:lnTo>
                        <a:pt x="226" y="61"/>
                      </a:lnTo>
                      <a:lnTo>
                        <a:pt x="119" y="74"/>
                      </a:lnTo>
                      <a:lnTo>
                        <a:pt x="76" y="141"/>
                      </a:lnTo>
                      <a:lnTo>
                        <a:pt x="306" y="924"/>
                      </a:lnTo>
                      <a:lnTo>
                        <a:pt x="218" y="89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070" name="Freeform 28"/>
                <p:cNvSpPr>
                  <a:spLocks/>
                </p:cNvSpPr>
                <p:nvPr userDrawn="1"/>
              </p:nvSpPr>
              <p:spPr bwMode="auto">
                <a:xfrm>
                  <a:off x="573" y="160"/>
                  <a:ext cx="96" cy="252"/>
                </a:xfrm>
                <a:custGeom>
                  <a:avLst/>
                  <a:gdLst>
                    <a:gd name="T0" fmla="*/ 0 w 192"/>
                    <a:gd name="T1" fmla="*/ 1 h 504"/>
                    <a:gd name="T2" fmla="*/ 1 w 192"/>
                    <a:gd name="T3" fmla="*/ 1 h 504"/>
                    <a:gd name="T4" fmla="*/ 1 w 192"/>
                    <a:gd name="T5" fmla="*/ 2 h 504"/>
                    <a:gd name="T6" fmla="*/ 1 w 192"/>
                    <a:gd name="T7" fmla="*/ 2 h 504"/>
                    <a:gd name="T8" fmla="*/ 1 w 192"/>
                    <a:gd name="T9" fmla="*/ 2 h 504"/>
                    <a:gd name="T10" fmla="*/ 1 w 192"/>
                    <a:gd name="T11" fmla="*/ 2 h 504"/>
                    <a:gd name="T12" fmla="*/ 1 w 192"/>
                    <a:gd name="T13" fmla="*/ 1 h 504"/>
                    <a:gd name="T14" fmla="*/ 1 w 192"/>
                    <a:gd name="T15" fmla="*/ 1 h 504"/>
                    <a:gd name="T16" fmla="*/ 1 w 192"/>
                    <a:gd name="T17" fmla="*/ 0 h 504"/>
                    <a:gd name="T18" fmla="*/ 0 w 192"/>
                    <a:gd name="T19" fmla="*/ 1 h 504"/>
                    <a:gd name="T20" fmla="*/ 0 w 192"/>
                    <a:gd name="T21" fmla="*/ 1 h 504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92" h="504">
                      <a:moveTo>
                        <a:pt x="0" y="27"/>
                      </a:moveTo>
                      <a:lnTo>
                        <a:pt x="76" y="194"/>
                      </a:lnTo>
                      <a:lnTo>
                        <a:pt x="113" y="318"/>
                      </a:lnTo>
                      <a:lnTo>
                        <a:pt x="116" y="504"/>
                      </a:lnTo>
                      <a:lnTo>
                        <a:pt x="192" y="504"/>
                      </a:lnTo>
                      <a:lnTo>
                        <a:pt x="187" y="360"/>
                      </a:lnTo>
                      <a:lnTo>
                        <a:pt x="162" y="208"/>
                      </a:lnTo>
                      <a:lnTo>
                        <a:pt x="99" y="59"/>
                      </a:lnTo>
                      <a:lnTo>
                        <a:pt x="63" y="0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071" name="Freeform 29"/>
                <p:cNvSpPr>
                  <a:spLocks/>
                </p:cNvSpPr>
                <p:nvPr userDrawn="1"/>
              </p:nvSpPr>
              <p:spPr bwMode="auto">
                <a:xfrm>
                  <a:off x="323" y="140"/>
                  <a:ext cx="195" cy="135"/>
                </a:xfrm>
                <a:custGeom>
                  <a:avLst/>
                  <a:gdLst>
                    <a:gd name="T0" fmla="*/ 2 w 390"/>
                    <a:gd name="T1" fmla="*/ 0 h 269"/>
                    <a:gd name="T2" fmla="*/ 2 w 390"/>
                    <a:gd name="T3" fmla="*/ 1 h 269"/>
                    <a:gd name="T4" fmla="*/ 1 w 390"/>
                    <a:gd name="T5" fmla="*/ 1 h 269"/>
                    <a:gd name="T6" fmla="*/ 0 w 390"/>
                    <a:gd name="T7" fmla="*/ 1 h 269"/>
                    <a:gd name="T8" fmla="*/ 0 w 390"/>
                    <a:gd name="T9" fmla="*/ 1 h 269"/>
                    <a:gd name="T10" fmla="*/ 2 w 390"/>
                    <a:gd name="T11" fmla="*/ 1 h 269"/>
                    <a:gd name="T12" fmla="*/ 2 w 390"/>
                    <a:gd name="T13" fmla="*/ 2 h 269"/>
                    <a:gd name="T14" fmla="*/ 2 w 390"/>
                    <a:gd name="T15" fmla="*/ 2 h 269"/>
                    <a:gd name="T16" fmla="*/ 2 w 390"/>
                    <a:gd name="T17" fmla="*/ 1 h 269"/>
                    <a:gd name="T18" fmla="*/ 1 w 390"/>
                    <a:gd name="T19" fmla="*/ 1 h 269"/>
                    <a:gd name="T20" fmla="*/ 2 w 390"/>
                    <a:gd name="T21" fmla="*/ 1 h 269"/>
                    <a:gd name="T22" fmla="*/ 2 w 390"/>
                    <a:gd name="T23" fmla="*/ 0 h 269"/>
                    <a:gd name="T24" fmla="*/ 2 w 390"/>
                    <a:gd name="T25" fmla="*/ 0 h 269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390" h="269">
                      <a:moveTo>
                        <a:pt x="297" y="0"/>
                      </a:moveTo>
                      <a:lnTo>
                        <a:pt x="257" y="17"/>
                      </a:lnTo>
                      <a:lnTo>
                        <a:pt x="253" y="66"/>
                      </a:lnTo>
                      <a:lnTo>
                        <a:pt x="0" y="169"/>
                      </a:lnTo>
                      <a:lnTo>
                        <a:pt x="0" y="222"/>
                      </a:lnTo>
                      <a:lnTo>
                        <a:pt x="284" y="226"/>
                      </a:lnTo>
                      <a:lnTo>
                        <a:pt x="320" y="269"/>
                      </a:lnTo>
                      <a:lnTo>
                        <a:pt x="390" y="266"/>
                      </a:lnTo>
                      <a:lnTo>
                        <a:pt x="383" y="190"/>
                      </a:lnTo>
                      <a:lnTo>
                        <a:pt x="116" y="176"/>
                      </a:lnTo>
                      <a:lnTo>
                        <a:pt x="333" y="89"/>
                      </a:lnTo>
                      <a:lnTo>
                        <a:pt x="29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072" name="Freeform 30"/>
                <p:cNvSpPr>
                  <a:spLocks/>
                </p:cNvSpPr>
                <p:nvPr userDrawn="1"/>
              </p:nvSpPr>
              <p:spPr bwMode="auto">
                <a:xfrm>
                  <a:off x="653" y="48"/>
                  <a:ext cx="471" cy="212"/>
                </a:xfrm>
                <a:custGeom>
                  <a:avLst/>
                  <a:gdLst>
                    <a:gd name="T0" fmla="*/ 0 w 941"/>
                    <a:gd name="T1" fmla="*/ 1 h 424"/>
                    <a:gd name="T2" fmla="*/ 4 w 941"/>
                    <a:gd name="T3" fmla="*/ 0 h 424"/>
                    <a:gd name="T4" fmla="*/ 4 w 941"/>
                    <a:gd name="T5" fmla="*/ 1 h 424"/>
                    <a:gd name="T6" fmla="*/ 4 w 941"/>
                    <a:gd name="T7" fmla="*/ 1 h 424"/>
                    <a:gd name="T8" fmla="*/ 4 w 941"/>
                    <a:gd name="T9" fmla="*/ 2 h 424"/>
                    <a:gd name="T10" fmla="*/ 1 w 941"/>
                    <a:gd name="T11" fmla="*/ 2 h 424"/>
                    <a:gd name="T12" fmla="*/ 1 w 941"/>
                    <a:gd name="T13" fmla="*/ 2 h 424"/>
                    <a:gd name="T14" fmla="*/ 4 w 941"/>
                    <a:gd name="T15" fmla="*/ 1 h 424"/>
                    <a:gd name="T16" fmla="*/ 4 w 941"/>
                    <a:gd name="T17" fmla="*/ 1 h 424"/>
                    <a:gd name="T18" fmla="*/ 4 w 941"/>
                    <a:gd name="T19" fmla="*/ 1 h 424"/>
                    <a:gd name="T20" fmla="*/ 0 w 941"/>
                    <a:gd name="T21" fmla="*/ 1 h 424"/>
                    <a:gd name="T22" fmla="*/ 0 w 941"/>
                    <a:gd name="T23" fmla="*/ 1 h 424"/>
                    <a:gd name="T24" fmla="*/ 0 w 941"/>
                    <a:gd name="T25" fmla="*/ 1 h 42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941" h="424">
                      <a:moveTo>
                        <a:pt x="0" y="131"/>
                      </a:moveTo>
                      <a:lnTo>
                        <a:pt x="863" y="0"/>
                      </a:lnTo>
                      <a:lnTo>
                        <a:pt x="926" y="78"/>
                      </a:lnTo>
                      <a:lnTo>
                        <a:pt x="941" y="181"/>
                      </a:lnTo>
                      <a:lnTo>
                        <a:pt x="903" y="282"/>
                      </a:lnTo>
                      <a:lnTo>
                        <a:pt x="57" y="424"/>
                      </a:lnTo>
                      <a:lnTo>
                        <a:pt x="53" y="384"/>
                      </a:lnTo>
                      <a:lnTo>
                        <a:pt x="863" y="242"/>
                      </a:lnTo>
                      <a:lnTo>
                        <a:pt x="893" y="145"/>
                      </a:lnTo>
                      <a:lnTo>
                        <a:pt x="840" y="57"/>
                      </a:lnTo>
                      <a:lnTo>
                        <a:pt x="0" y="185"/>
                      </a:lnTo>
                      <a:lnTo>
                        <a:pt x="0" y="13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073" name="Freeform 31"/>
                <p:cNvSpPr>
                  <a:spLocks/>
                </p:cNvSpPr>
                <p:nvPr userDrawn="1"/>
              </p:nvSpPr>
              <p:spPr bwMode="auto">
                <a:xfrm>
                  <a:off x="712" y="116"/>
                  <a:ext cx="245" cy="86"/>
                </a:xfrm>
                <a:custGeom>
                  <a:avLst/>
                  <a:gdLst>
                    <a:gd name="T0" fmla="*/ 0 w 488"/>
                    <a:gd name="T1" fmla="*/ 0 h 173"/>
                    <a:gd name="T2" fmla="*/ 1 w 488"/>
                    <a:gd name="T3" fmla="*/ 0 h 173"/>
                    <a:gd name="T4" fmla="*/ 1 w 488"/>
                    <a:gd name="T5" fmla="*/ 0 h 173"/>
                    <a:gd name="T6" fmla="*/ 2 w 488"/>
                    <a:gd name="T7" fmla="*/ 0 h 173"/>
                    <a:gd name="T8" fmla="*/ 2 w 488"/>
                    <a:gd name="T9" fmla="*/ 0 h 173"/>
                    <a:gd name="T10" fmla="*/ 2 w 488"/>
                    <a:gd name="T11" fmla="*/ 0 h 173"/>
                    <a:gd name="T12" fmla="*/ 1 w 488"/>
                    <a:gd name="T13" fmla="*/ 0 h 173"/>
                    <a:gd name="T14" fmla="*/ 1 w 488"/>
                    <a:gd name="T15" fmla="*/ 0 h 173"/>
                    <a:gd name="T16" fmla="*/ 1 w 488"/>
                    <a:gd name="T17" fmla="*/ 0 h 173"/>
                    <a:gd name="T18" fmla="*/ 1 w 488"/>
                    <a:gd name="T19" fmla="*/ 0 h 173"/>
                    <a:gd name="T20" fmla="*/ 2 w 488"/>
                    <a:gd name="T21" fmla="*/ 0 h 173"/>
                    <a:gd name="T22" fmla="*/ 2 w 488"/>
                    <a:gd name="T23" fmla="*/ 0 h 173"/>
                    <a:gd name="T24" fmla="*/ 2 w 488"/>
                    <a:gd name="T25" fmla="*/ 0 h 173"/>
                    <a:gd name="T26" fmla="*/ 1 w 488"/>
                    <a:gd name="T27" fmla="*/ 0 h 173"/>
                    <a:gd name="T28" fmla="*/ 0 w 488"/>
                    <a:gd name="T29" fmla="*/ 0 h 173"/>
                    <a:gd name="T30" fmla="*/ 0 w 488"/>
                    <a:gd name="T31" fmla="*/ 0 h 173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488" h="173">
                      <a:moveTo>
                        <a:pt x="0" y="126"/>
                      </a:moveTo>
                      <a:lnTo>
                        <a:pt x="66" y="173"/>
                      </a:lnTo>
                      <a:lnTo>
                        <a:pt x="222" y="166"/>
                      </a:lnTo>
                      <a:lnTo>
                        <a:pt x="418" y="116"/>
                      </a:lnTo>
                      <a:lnTo>
                        <a:pt x="488" y="42"/>
                      </a:lnTo>
                      <a:lnTo>
                        <a:pt x="443" y="2"/>
                      </a:lnTo>
                      <a:lnTo>
                        <a:pt x="253" y="0"/>
                      </a:lnTo>
                      <a:lnTo>
                        <a:pt x="110" y="12"/>
                      </a:lnTo>
                      <a:lnTo>
                        <a:pt x="15" y="76"/>
                      </a:lnTo>
                      <a:lnTo>
                        <a:pt x="112" y="95"/>
                      </a:lnTo>
                      <a:lnTo>
                        <a:pt x="275" y="53"/>
                      </a:lnTo>
                      <a:lnTo>
                        <a:pt x="416" y="53"/>
                      </a:lnTo>
                      <a:lnTo>
                        <a:pt x="268" y="110"/>
                      </a:lnTo>
                      <a:lnTo>
                        <a:pt x="142" y="126"/>
                      </a:lnTo>
                      <a:lnTo>
                        <a:pt x="0" y="1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1030" name="Group 32"/>
          <p:cNvGrpSpPr>
            <a:grpSpLocks/>
          </p:cNvGrpSpPr>
          <p:nvPr/>
        </p:nvGrpSpPr>
        <p:grpSpPr bwMode="auto">
          <a:xfrm>
            <a:off x="9404350" y="2116138"/>
            <a:ext cx="417513" cy="4308475"/>
            <a:chOff x="0" y="0"/>
            <a:chExt cx="243" cy="2714"/>
          </a:xfrm>
        </p:grpSpPr>
        <p:sp>
          <p:nvSpPr>
            <p:cNvPr id="1049" name="Freeform 33"/>
            <p:cNvSpPr>
              <a:spLocks/>
            </p:cNvSpPr>
            <p:nvPr userDrawn="1"/>
          </p:nvSpPr>
          <p:spPr bwMode="auto">
            <a:xfrm flipH="1">
              <a:off x="0" y="1287"/>
              <a:ext cx="205" cy="1427"/>
            </a:xfrm>
            <a:custGeom>
              <a:avLst/>
              <a:gdLst>
                <a:gd name="T0" fmla="*/ 0 w 772"/>
                <a:gd name="T1" fmla="*/ 4 h 3266"/>
                <a:gd name="T2" fmla="*/ 0 w 772"/>
                <a:gd name="T3" fmla="*/ 4 h 3266"/>
                <a:gd name="T4" fmla="*/ 0 w 772"/>
                <a:gd name="T5" fmla="*/ 3 h 3266"/>
                <a:gd name="T6" fmla="*/ 0 w 772"/>
                <a:gd name="T7" fmla="*/ 3 h 3266"/>
                <a:gd name="T8" fmla="*/ 0 w 772"/>
                <a:gd name="T9" fmla="*/ 3 h 3266"/>
                <a:gd name="T10" fmla="*/ 0 w 772"/>
                <a:gd name="T11" fmla="*/ 3 h 3266"/>
                <a:gd name="T12" fmla="*/ 0 w 772"/>
                <a:gd name="T13" fmla="*/ 3 h 3266"/>
                <a:gd name="T14" fmla="*/ 0 w 772"/>
                <a:gd name="T15" fmla="*/ 3 h 3266"/>
                <a:gd name="T16" fmla="*/ 0 w 772"/>
                <a:gd name="T17" fmla="*/ 2 h 3266"/>
                <a:gd name="T18" fmla="*/ 0 w 772"/>
                <a:gd name="T19" fmla="*/ 2 h 3266"/>
                <a:gd name="T20" fmla="*/ 0 w 772"/>
                <a:gd name="T21" fmla="*/ 1 h 3266"/>
                <a:gd name="T22" fmla="*/ 0 w 772"/>
                <a:gd name="T23" fmla="*/ 1 h 3266"/>
                <a:gd name="T24" fmla="*/ 0 w 772"/>
                <a:gd name="T25" fmla="*/ 1 h 3266"/>
                <a:gd name="T26" fmla="*/ 0 w 772"/>
                <a:gd name="T27" fmla="*/ 1 h 3266"/>
                <a:gd name="T28" fmla="*/ 0 w 772"/>
                <a:gd name="T29" fmla="*/ 0 h 3266"/>
                <a:gd name="T30" fmla="*/ 0 w 772"/>
                <a:gd name="T31" fmla="*/ 0 h 3266"/>
                <a:gd name="T32" fmla="*/ 0 w 772"/>
                <a:gd name="T33" fmla="*/ 0 h 3266"/>
                <a:gd name="T34" fmla="*/ 0 w 772"/>
                <a:gd name="T35" fmla="*/ 1 h 3266"/>
                <a:gd name="T36" fmla="*/ 0 w 772"/>
                <a:gd name="T37" fmla="*/ 1 h 3266"/>
                <a:gd name="T38" fmla="*/ 0 w 772"/>
                <a:gd name="T39" fmla="*/ 1 h 3266"/>
                <a:gd name="T40" fmla="*/ 0 w 772"/>
                <a:gd name="T41" fmla="*/ 1 h 3266"/>
                <a:gd name="T42" fmla="*/ 0 w 772"/>
                <a:gd name="T43" fmla="*/ 2 h 3266"/>
                <a:gd name="T44" fmla="*/ 0 w 772"/>
                <a:gd name="T45" fmla="*/ 2 h 3266"/>
                <a:gd name="T46" fmla="*/ 0 w 772"/>
                <a:gd name="T47" fmla="*/ 3 h 3266"/>
                <a:gd name="T48" fmla="*/ 0 w 772"/>
                <a:gd name="T49" fmla="*/ 3 h 3266"/>
                <a:gd name="T50" fmla="*/ 0 w 772"/>
                <a:gd name="T51" fmla="*/ 3 h 3266"/>
                <a:gd name="T52" fmla="*/ 0 w 772"/>
                <a:gd name="T53" fmla="*/ 3 h 3266"/>
                <a:gd name="T54" fmla="*/ 0 w 772"/>
                <a:gd name="T55" fmla="*/ 3 h 3266"/>
                <a:gd name="T56" fmla="*/ 0 w 772"/>
                <a:gd name="T57" fmla="*/ 4 h 3266"/>
                <a:gd name="T58" fmla="*/ 0 w 772"/>
                <a:gd name="T59" fmla="*/ 4 h 3266"/>
                <a:gd name="T60" fmla="*/ 0 w 772"/>
                <a:gd name="T61" fmla="*/ 4 h 3266"/>
                <a:gd name="T62" fmla="*/ 0 w 772"/>
                <a:gd name="T63" fmla="*/ 4 h 3266"/>
                <a:gd name="T64" fmla="*/ 0 w 772"/>
                <a:gd name="T65" fmla="*/ 4 h 326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50" name="Freeform 34"/>
            <p:cNvSpPr>
              <a:spLocks/>
            </p:cNvSpPr>
            <p:nvPr userDrawn="1"/>
          </p:nvSpPr>
          <p:spPr bwMode="auto">
            <a:xfrm flipH="1">
              <a:off x="38" y="0"/>
              <a:ext cx="205" cy="1633"/>
            </a:xfrm>
            <a:custGeom>
              <a:avLst/>
              <a:gdLst>
                <a:gd name="T0" fmla="*/ 0 w 772"/>
                <a:gd name="T1" fmla="*/ 13 h 3266"/>
                <a:gd name="T2" fmla="*/ 0 w 772"/>
                <a:gd name="T3" fmla="*/ 12 h 3266"/>
                <a:gd name="T4" fmla="*/ 0 w 772"/>
                <a:gd name="T5" fmla="*/ 11 h 3266"/>
                <a:gd name="T6" fmla="*/ 0 w 772"/>
                <a:gd name="T7" fmla="*/ 10 h 3266"/>
                <a:gd name="T8" fmla="*/ 0 w 772"/>
                <a:gd name="T9" fmla="*/ 9 h 3266"/>
                <a:gd name="T10" fmla="*/ 0 w 772"/>
                <a:gd name="T11" fmla="*/ 9 h 3266"/>
                <a:gd name="T12" fmla="*/ 0 w 772"/>
                <a:gd name="T13" fmla="*/ 8 h 3266"/>
                <a:gd name="T14" fmla="*/ 0 w 772"/>
                <a:gd name="T15" fmla="*/ 8 h 3266"/>
                <a:gd name="T16" fmla="*/ 0 w 772"/>
                <a:gd name="T17" fmla="*/ 7 h 3266"/>
                <a:gd name="T18" fmla="*/ 0 w 772"/>
                <a:gd name="T19" fmla="*/ 7 h 3266"/>
                <a:gd name="T20" fmla="*/ 0 w 772"/>
                <a:gd name="T21" fmla="*/ 5 h 3266"/>
                <a:gd name="T22" fmla="*/ 0 w 772"/>
                <a:gd name="T23" fmla="*/ 4 h 3266"/>
                <a:gd name="T24" fmla="*/ 0 w 772"/>
                <a:gd name="T25" fmla="*/ 3 h 3266"/>
                <a:gd name="T26" fmla="*/ 0 w 772"/>
                <a:gd name="T27" fmla="*/ 3 h 3266"/>
                <a:gd name="T28" fmla="*/ 0 w 772"/>
                <a:gd name="T29" fmla="*/ 2 h 3266"/>
                <a:gd name="T30" fmla="*/ 0 w 772"/>
                <a:gd name="T31" fmla="*/ 0 h 3266"/>
                <a:gd name="T32" fmla="*/ 0 w 772"/>
                <a:gd name="T33" fmla="*/ 2 h 3266"/>
                <a:gd name="T34" fmla="*/ 0 w 772"/>
                <a:gd name="T35" fmla="*/ 3 h 3266"/>
                <a:gd name="T36" fmla="*/ 0 w 772"/>
                <a:gd name="T37" fmla="*/ 3 h 3266"/>
                <a:gd name="T38" fmla="*/ 0 w 772"/>
                <a:gd name="T39" fmla="*/ 4 h 3266"/>
                <a:gd name="T40" fmla="*/ 0 w 772"/>
                <a:gd name="T41" fmla="*/ 5 h 3266"/>
                <a:gd name="T42" fmla="*/ 0 w 772"/>
                <a:gd name="T43" fmla="*/ 5 h 3266"/>
                <a:gd name="T44" fmla="*/ 0 w 772"/>
                <a:gd name="T45" fmla="*/ 7 h 3266"/>
                <a:gd name="T46" fmla="*/ 0 w 772"/>
                <a:gd name="T47" fmla="*/ 8 h 3266"/>
                <a:gd name="T48" fmla="*/ 0 w 772"/>
                <a:gd name="T49" fmla="*/ 9 h 3266"/>
                <a:gd name="T50" fmla="*/ 0 w 772"/>
                <a:gd name="T51" fmla="*/ 9 h 3266"/>
                <a:gd name="T52" fmla="*/ 0 w 772"/>
                <a:gd name="T53" fmla="*/ 10 h 3266"/>
                <a:gd name="T54" fmla="*/ 0 w 772"/>
                <a:gd name="T55" fmla="*/ 11 h 3266"/>
                <a:gd name="T56" fmla="*/ 0 w 772"/>
                <a:gd name="T57" fmla="*/ 12 h 3266"/>
                <a:gd name="T58" fmla="*/ 0 w 772"/>
                <a:gd name="T59" fmla="*/ 13 h 3266"/>
                <a:gd name="T60" fmla="*/ 0 w 772"/>
                <a:gd name="T61" fmla="*/ 13 h 3266"/>
                <a:gd name="T62" fmla="*/ 0 w 772"/>
                <a:gd name="T63" fmla="*/ 13 h 3266"/>
                <a:gd name="T64" fmla="*/ 0 w 772"/>
                <a:gd name="T65" fmla="*/ 13 h 326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031" name="Group 35"/>
          <p:cNvGrpSpPr>
            <a:grpSpLocks/>
          </p:cNvGrpSpPr>
          <p:nvPr/>
        </p:nvGrpSpPr>
        <p:grpSpPr bwMode="auto">
          <a:xfrm>
            <a:off x="7927975" y="90488"/>
            <a:ext cx="2311400" cy="1911350"/>
            <a:chOff x="0" y="0"/>
            <a:chExt cx="1344" cy="1204"/>
          </a:xfrm>
        </p:grpSpPr>
        <p:grpSp>
          <p:nvGrpSpPr>
            <p:cNvPr id="1037" name="Group 36"/>
            <p:cNvGrpSpPr>
              <a:grpSpLocks/>
            </p:cNvGrpSpPr>
            <p:nvPr userDrawn="1"/>
          </p:nvGrpSpPr>
          <p:grpSpPr bwMode="auto">
            <a:xfrm>
              <a:off x="0" y="0"/>
              <a:ext cx="1344" cy="1204"/>
              <a:chOff x="0" y="0"/>
              <a:chExt cx="1344" cy="1204"/>
            </a:xfrm>
          </p:grpSpPr>
          <p:sp>
            <p:nvSpPr>
              <p:cNvPr id="1039" name="Freeform 37"/>
              <p:cNvSpPr>
                <a:spLocks/>
              </p:cNvSpPr>
              <p:nvPr userDrawn="1"/>
            </p:nvSpPr>
            <p:spPr bwMode="auto">
              <a:xfrm rot="-3172564">
                <a:off x="820" y="1029"/>
                <a:ext cx="62" cy="288"/>
              </a:xfrm>
              <a:custGeom>
                <a:avLst/>
                <a:gdLst>
                  <a:gd name="T0" fmla="*/ 0 w 245"/>
                  <a:gd name="T1" fmla="*/ 0 h 806"/>
                  <a:gd name="T2" fmla="*/ 0 w 245"/>
                  <a:gd name="T3" fmla="*/ 0 h 806"/>
                  <a:gd name="T4" fmla="*/ 0 w 245"/>
                  <a:gd name="T5" fmla="*/ 0 h 806"/>
                  <a:gd name="T6" fmla="*/ 0 w 245"/>
                  <a:gd name="T7" fmla="*/ 0 h 806"/>
                  <a:gd name="T8" fmla="*/ 0 w 245"/>
                  <a:gd name="T9" fmla="*/ 0 h 806"/>
                  <a:gd name="T10" fmla="*/ 0 w 245"/>
                  <a:gd name="T11" fmla="*/ 0 h 806"/>
                  <a:gd name="T12" fmla="*/ 0 w 245"/>
                  <a:gd name="T13" fmla="*/ 0 h 806"/>
                  <a:gd name="T14" fmla="*/ 0 w 245"/>
                  <a:gd name="T15" fmla="*/ 0 h 80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45" h="806">
                    <a:moveTo>
                      <a:pt x="123" y="9"/>
                    </a:moveTo>
                    <a:lnTo>
                      <a:pt x="131" y="342"/>
                    </a:lnTo>
                    <a:lnTo>
                      <a:pt x="0" y="806"/>
                    </a:lnTo>
                    <a:lnTo>
                      <a:pt x="79" y="789"/>
                    </a:lnTo>
                    <a:lnTo>
                      <a:pt x="218" y="376"/>
                    </a:lnTo>
                    <a:lnTo>
                      <a:pt x="245" y="0"/>
                    </a:lnTo>
                    <a:lnTo>
                      <a:pt x="123" y="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1040" name="Group 38"/>
              <p:cNvGrpSpPr>
                <a:grpSpLocks/>
              </p:cNvGrpSpPr>
              <p:nvPr userDrawn="1"/>
            </p:nvGrpSpPr>
            <p:grpSpPr bwMode="auto">
              <a:xfrm>
                <a:off x="0" y="0"/>
                <a:ext cx="1344" cy="985"/>
                <a:chOff x="0" y="0"/>
                <a:chExt cx="1344" cy="985"/>
              </a:xfrm>
            </p:grpSpPr>
            <p:sp>
              <p:nvSpPr>
                <p:cNvPr id="1041" name="Freeform 39"/>
                <p:cNvSpPr>
                  <a:spLocks/>
                </p:cNvSpPr>
                <p:nvPr userDrawn="1"/>
              </p:nvSpPr>
              <p:spPr bwMode="auto">
                <a:xfrm rot="-3172564">
                  <a:off x="355" y="14"/>
                  <a:ext cx="153" cy="125"/>
                </a:xfrm>
                <a:custGeom>
                  <a:avLst/>
                  <a:gdLst>
                    <a:gd name="T0" fmla="*/ 0 w 604"/>
                    <a:gd name="T1" fmla="*/ 0 h 349"/>
                    <a:gd name="T2" fmla="*/ 0 w 604"/>
                    <a:gd name="T3" fmla="*/ 0 h 349"/>
                    <a:gd name="T4" fmla="*/ 0 w 604"/>
                    <a:gd name="T5" fmla="*/ 0 h 349"/>
                    <a:gd name="T6" fmla="*/ 0 w 604"/>
                    <a:gd name="T7" fmla="*/ 0 h 349"/>
                    <a:gd name="T8" fmla="*/ 0 w 604"/>
                    <a:gd name="T9" fmla="*/ 0 h 349"/>
                    <a:gd name="T10" fmla="*/ 0 w 604"/>
                    <a:gd name="T11" fmla="*/ 0 h 349"/>
                    <a:gd name="T12" fmla="*/ 0 w 604"/>
                    <a:gd name="T13" fmla="*/ 0 h 349"/>
                    <a:gd name="T14" fmla="*/ 0 w 604"/>
                    <a:gd name="T15" fmla="*/ 0 h 349"/>
                    <a:gd name="T16" fmla="*/ 0 w 604"/>
                    <a:gd name="T17" fmla="*/ 0 h 34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04" h="349">
                      <a:moveTo>
                        <a:pt x="0" y="0"/>
                      </a:moveTo>
                      <a:lnTo>
                        <a:pt x="298" y="184"/>
                      </a:lnTo>
                      <a:lnTo>
                        <a:pt x="500" y="349"/>
                      </a:lnTo>
                      <a:lnTo>
                        <a:pt x="604" y="140"/>
                      </a:lnTo>
                      <a:lnTo>
                        <a:pt x="359" y="9"/>
                      </a:lnTo>
                      <a:lnTo>
                        <a:pt x="464" y="184"/>
                      </a:lnTo>
                      <a:lnTo>
                        <a:pt x="131" y="1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042" name="Freeform 40"/>
                <p:cNvSpPr>
                  <a:spLocks/>
                </p:cNvSpPr>
                <p:nvPr userDrawn="1"/>
              </p:nvSpPr>
              <p:spPr bwMode="auto">
                <a:xfrm rot="-3172564">
                  <a:off x="437" y="274"/>
                  <a:ext cx="269" cy="438"/>
                </a:xfrm>
                <a:custGeom>
                  <a:avLst/>
                  <a:gdLst>
                    <a:gd name="T0" fmla="*/ 0 w 1064"/>
                    <a:gd name="T1" fmla="*/ 0 h 1230"/>
                    <a:gd name="T2" fmla="*/ 0 w 1064"/>
                    <a:gd name="T3" fmla="*/ 0 h 1230"/>
                    <a:gd name="T4" fmla="*/ 0 w 1064"/>
                    <a:gd name="T5" fmla="*/ 0 h 1230"/>
                    <a:gd name="T6" fmla="*/ 0 w 1064"/>
                    <a:gd name="T7" fmla="*/ 0 h 1230"/>
                    <a:gd name="T8" fmla="*/ 0 w 1064"/>
                    <a:gd name="T9" fmla="*/ 0 h 1230"/>
                    <a:gd name="T10" fmla="*/ 0 w 1064"/>
                    <a:gd name="T11" fmla="*/ 0 h 1230"/>
                    <a:gd name="T12" fmla="*/ 0 w 1064"/>
                    <a:gd name="T13" fmla="*/ 0 h 1230"/>
                    <a:gd name="T14" fmla="*/ 0 w 1064"/>
                    <a:gd name="T15" fmla="*/ 0 h 1230"/>
                    <a:gd name="T16" fmla="*/ 0 w 1064"/>
                    <a:gd name="T17" fmla="*/ 0 h 1230"/>
                    <a:gd name="T18" fmla="*/ 0 w 1064"/>
                    <a:gd name="T19" fmla="*/ 0 h 1230"/>
                    <a:gd name="T20" fmla="*/ 0 w 1064"/>
                    <a:gd name="T21" fmla="*/ 0 h 1230"/>
                    <a:gd name="T22" fmla="*/ 0 w 1064"/>
                    <a:gd name="T23" fmla="*/ 0 h 1230"/>
                    <a:gd name="T24" fmla="*/ 0 w 1064"/>
                    <a:gd name="T25" fmla="*/ 0 h 1230"/>
                    <a:gd name="T26" fmla="*/ 0 w 1064"/>
                    <a:gd name="T27" fmla="*/ 0 h 1230"/>
                    <a:gd name="T28" fmla="*/ 0 w 1064"/>
                    <a:gd name="T29" fmla="*/ 0 h 1230"/>
                    <a:gd name="T30" fmla="*/ 0 w 1064"/>
                    <a:gd name="T31" fmla="*/ 0 h 1230"/>
                    <a:gd name="T32" fmla="*/ 0 w 1064"/>
                    <a:gd name="T33" fmla="*/ 0 h 1230"/>
                    <a:gd name="T34" fmla="*/ 0 w 1064"/>
                    <a:gd name="T35" fmla="*/ 0 h 1230"/>
                    <a:gd name="T36" fmla="*/ 0 w 1064"/>
                    <a:gd name="T37" fmla="*/ 0 h 1230"/>
                    <a:gd name="T38" fmla="*/ 0 w 1064"/>
                    <a:gd name="T39" fmla="*/ 0 h 1230"/>
                    <a:gd name="T40" fmla="*/ 0 w 1064"/>
                    <a:gd name="T41" fmla="*/ 0 h 1230"/>
                    <a:gd name="T42" fmla="*/ 0 w 1064"/>
                    <a:gd name="T43" fmla="*/ 0 h 1230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0" t="0" r="r" b="b"/>
                  <a:pathLst>
                    <a:path w="1064" h="1230">
                      <a:moveTo>
                        <a:pt x="741" y="129"/>
                      </a:moveTo>
                      <a:lnTo>
                        <a:pt x="485" y="352"/>
                      </a:lnTo>
                      <a:lnTo>
                        <a:pt x="163" y="762"/>
                      </a:lnTo>
                      <a:lnTo>
                        <a:pt x="0" y="1101"/>
                      </a:lnTo>
                      <a:lnTo>
                        <a:pt x="59" y="1230"/>
                      </a:lnTo>
                      <a:lnTo>
                        <a:pt x="262" y="1201"/>
                      </a:lnTo>
                      <a:lnTo>
                        <a:pt x="578" y="914"/>
                      </a:lnTo>
                      <a:lnTo>
                        <a:pt x="876" y="534"/>
                      </a:lnTo>
                      <a:lnTo>
                        <a:pt x="1034" y="270"/>
                      </a:lnTo>
                      <a:lnTo>
                        <a:pt x="1064" y="84"/>
                      </a:lnTo>
                      <a:lnTo>
                        <a:pt x="977" y="0"/>
                      </a:lnTo>
                      <a:lnTo>
                        <a:pt x="836" y="65"/>
                      </a:lnTo>
                      <a:lnTo>
                        <a:pt x="969" y="107"/>
                      </a:lnTo>
                      <a:lnTo>
                        <a:pt x="876" y="352"/>
                      </a:lnTo>
                      <a:lnTo>
                        <a:pt x="690" y="656"/>
                      </a:lnTo>
                      <a:lnTo>
                        <a:pt x="350" y="1008"/>
                      </a:lnTo>
                      <a:lnTo>
                        <a:pt x="116" y="1114"/>
                      </a:lnTo>
                      <a:lnTo>
                        <a:pt x="135" y="943"/>
                      </a:lnTo>
                      <a:lnTo>
                        <a:pt x="437" y="504"/>
                      </a:lnTo>
                      <a:lnTo>
                        <a:pt x="831" y="118"/>
                      </a:lnTo>
                      <a:lnTo>
                        <a:pt x="741" y="12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043" name="Freeform 41"/>
                <p:cNvSpPr>
                  <a:spLocks/>
                </p:cNvSpPr>
                <p:nvPr userDrawn="1"/>
              </p:nvSpPr>
              <p:spPr bwMode="auto">
                <a:xfrm rot="-3172564">
                  <a:off x="247" y="124"/>
                  <a:ext cx="505" cy="898"/>
                </a:xfrm>
                <a:custGeom>
                  <a:avLst/>
                  <a:gdLst>
                    <a:gd name="T0" fmla="*/ 0 w 2002"/>
                    <a:gd name="T1" fmla="*/ 0 h 2521"/>
                    <a:gd name="T2" fmla="*/ 0 w 2002"/>
                    <a:gd name="T3" fmla="*/ 1 h 2521"/>
                    <a:gd name="T4" fmla="*/ 0 w 2002"/>
                    <a:gd name="T5" fmla="*/ 1 h 2521"/>
                    <a:gd name="T6" fmla="*/ 0 w 2002"/>
                    <a:gd name="T7" fmla="*/ 0 h 2521"/>
                    <a:gd name="T8" fmla="*/ 0 w 2002"/>
                    <a:gd name="T9" fmla="*/ 0 h 2521"/>
                    <a:gd name="T10" fmla="*/ 0 w 2002"/>
                    <a:gd name="T11" fmla="*/ 0 h 25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002" h="2521">
                      <a:moveTo>
                        <a:pt x="1941" y="0"/>
                      </a:moveTo>
                      <a:lnTo>
                        <a:pt x="0" y="2521"/>
                      </a:lnTo>
                      <a:lnTo>
                        <a:pt x="192" y="2450"/>
                      </a:lnTo>
                      <a:lnTo>
                        <a:pt x="2002" y="61"/>
                      </a:lnTo>
                      <a:lnTo>
                        <a:pt x="1941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044" name="Freeform 42"/>
                <p:cNvSpPr>
                  <a:spLocks/>
                </p:cNvSpPr>
                <p:nvPr userDrawn="1"/>
              </p:nvSpPr>
              <p:spPr bwMode="auto">
                <a:xfrm rot="-3172564">
                  <a:off x="293" y="-76"/>
                  <a:ext cx="758" cy="1344"/>
                </a:xfrm>
                <a:custGeom>
                  <a:avLst/>
                  <a:gdLst>
                    <a:gd name="T0" fmla="*/ 0 w 3007"/>
                    <a:gd name="T1" fmla="*/ 1 h 3771"/>
                    <a:gd name="T2" fmla="*/ 0 w 3007"/>
                    <a:gd name="T3" fmla="*/ 1 h 3771"/>
                    <a:gd name="T4" fmla="*/ 0 w 3007"/>
                    <a:gd name="T5" fmla="*/ 1 h 3771"/>
                    <a:gd name="T6" fmla="*/ 0 w 3007"/>
                    <a:gd name="T7" fmla="*/ 1 h 3771"/>
                    <a:gd name="T8" fmla="*/ 0 w 3007"/>
                    <a:gd name="T9" fmla="*/ 1 h 3771"/>
                    <a:gd name="T10" fmla="*/ 0 w 3007"/>
                    <a:gd name="T11" fmla="*/ 1 h 3771"/>
                    <a:gd name="T12" fmla="*/ 0 w 3007"/>
                    <a:gd name="T13" fmla="*/ 1 h 3771"/>
                    <a:gd name="T14" fmla="*/ 0 w 3007"/>
                    <a:gd name="T15" fmla="*/ 0 h 3771"/>
                    <a:gd name="T16" fmla="*/ 0 w 3007"/>
                    <a:gd name="T17" fmla="*/ 0 h 3771"/>
                    <a:gd name="T18" fmla="*/ 0 w 3007"/>
                    <a:gd name="T19" fmla="*/ 0 h 3771"/>
                    <a:gd name="T20" fmla="*/ 0 w 3007"/>
                    <a:gd name="T21" fmla="*/ 0 h 3771"/>
                    <a:gd name="T22" fmla="*/ 0 w 3007"/>
                    <a:gd name="T23" fmla="*/ 0 h 3771"/>
                    <a:gd name="T24" fmla="*/ 0 w 3007"/>
                    <a:gd name="T25" fmla="*/ 1 h 3771"/>
                    <a:gd name="T26" fmla="*/ 0 w 3007"/>
                    <a:gd name="T27" fmla="*/ 1 h 3771"/>
                    <a:gd name="T28" fmla="*/ 0 w 3007"/>
                    <a:gd name="T29" fmla="*/ 1 h 3771"/>
                    <a:gd name="T30" fmla="*/ 0 w 3007"/>
                    <a:gd name="T31" fmla="*/ 1 h 3771"/>
                    <a:gd name="T32" fmla="*/ 0 w 3007"/>
                    <a:gd name="T33" fmla="*/ 1 h 3771"/>
                    <a:gd name="T34" fmla="*/ 0 w 3007"/>
                    <a:gd name="T35" fmla="*/ 1 h 3771"/>
                    <a:gd name="T36" fmla="*/ 0 w 3007"/>
                    <a:gd name="T37" fmla="*/ 1 h 3771"/>
                    <a:gd name="T38" fmla="*/ 0 w 3007"/>
                    <a:gd name="T39" fmla="*/ 1 h 3771"/>
                    <a:gd name="T40" fmla="*/ 0 w 3007"/>
                    <a:gd name="T41" fmla="*/ 1 h 3771"/>
                    <a:gd name="T42" fmla="*/ 0 w 3007"/>
                    <a:gd name="T43" fmla="*/ 1 h 3771"/>
                    <a:gd name="T44" fmla="*/ 0 w 3007"/>
                    <a:gd name="T45" fmla="*/ 1 h 3771"/>
                    <a:gd name="T46" fmla="*/ 0 w 3007"/>
                    <a:gd name="T47" fmla="*/ 1 h 3771"/>
                    <a:gd name="T48" fmla="*/ 0 w 3007"/>
                    <a:gd name="T49" fmla="*/ 1 h 3771"/>
                    <a:gd name="T50" fmla="*/ 0 w 3007"/>
                    <a:gd name="T51" fmla="*/ 1 h 3771"/>
                    <a:gd name="T52" fmla="*/ 0 w 3007"/>
                    <a:gd name="T53" fmla="*/ 1 h 3771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0" t="0" r="r" b="b"/>
                  <a:pathLst>
                    <a:path w="3007" h="3771">
                      <a:moveTo>
                        <a:pt x="95" y="2844"/>
                      </a:moveTo>
                      <a:lnTo>
                        <a:pt x="394" y="2834"/>
                      </a:lnTo>
                      <a:lnTo>
                        <a:pt x="821" y="3009"/>
                      </a:lnTo>
                      <a:lnTo>
                        <a:pt x="681" y="2817"/>
                      </a:lnTo>
                      <a:lnTo>
                        <a:pt x="367" y="2703"/>
                      </a:lnTo>
                      <a:lnTo>
                        <a:pt x="637" y="2720"/>
                      </a:lnTo>
                      <a:lnTo>
                        <a:pt x="979" y="2870"/>
                      </a:lnTo>
                      <a:lnTo>
                        <a:pt x="2859" y="420"/>
                      </a:lnTo>
                      <a:lnTo>
                        <a:pt x="2578" y="148"/>
                      </a:lnTo>
                      <a:lnTo>
                        <a:pt x="2308" y="0"/>
                      </a:lnTo>
                      <a:lnTo>
                        <a:pt x="2692" y="78"/>
                      </a:lnTo>
                      <a:lnTo>
                        <a:pt x="3007" y="428"/>
                      </a:lnTo>
                      <a:lnTo>
                        <a:pt x="831" y="3273"/>
                      </a:lnTo>
                      <a:lnTo>
                        <a:pt x="481" y="3412"/>
                      </a:lnTo>
                      <a:lnTo>
                        <a:pt x="105" y="3771"/>
                      </a:lnTo>
                      <a:lnTo>
                        <a:pt x="0" y="3667"/>
                      </a:lnTo>
                      <a:lnTo>
                        <a:pt x="131" y="3631"/>
                      </a:lnTo>
                      <a:lnTo>
                        <a:pt x="376" y="3385"/>
                      </a:lnTo>
                      <a:lnTo>
                        <a:pt x="165" y="3273"/>
                      </a:lnTo>
                      <a:lnTo>
                        <a:pt x="165" y="3176"/>
                      </a:lnTo>
                      <a:lnTo>
                        <a:pt x="411" y="3298"/>
                      </a:lnTo>
                      <a:lnTo>
                        <a:pt x="411" y="3186"/>
                      </a:lnTo>
                      <a:lnTo>
                        <a:pt x="603" y="3220"/>
                      </a:lnTo>
                      <a:lnTo>
                        <a:pt x="428" y="3079"/>
                      </a:lnTo>
                      <a:lnTo>
                        <a:pt x="629" y="3062"/>
                      </a:lnTo>
                      <a:lnTo>
                        <a:pt x="95" y="28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045" name="Freeform 43"/>
                <p:cNvSpPr>
                  <a:spLocks/>
                </p:cNvSpPr>
                <p:nvPr userDrawn="1"/>
              </p:nvSpPr>
              <p:spPr bwMode="auto">
                <a:xfrm rot="-3172564">
                  <a:off x="686" y="839"/>
                  <a:ext cx="169" cy="122"/>
                </a:xfrm>
                <a:custGeom>
                  <a:avLst/>
                  <a:gdLst>
                    <a:gd name="T0" fmla="*/ 0 w 673"/>
                    <a:gd name="T1" fmla="*/ 0 h 342"/>
                    <a:gd name="T2" fmla="*/ 0 w 673"/>
                    <a:gd name="T3" fmla="*/ 0 h 342"/>
                    <a:gd name="T4" fmla="*/ 0 w 673"/>
                    <a:gd name="T5" fmla="*/ 0 h 342"/>
                    <a:gd name="T6" fmla="*/ 0 w 673"/>
                    <a:gd name="T7" fmla="*/ 0 h 342"/>
                    <a:gd name="T8" fmla="*/ 0 w 673"/>
                    <a:gd name="T9" fmla="*/ 0 h 342"/>
                    <a:gd name="T10" fmla="*/ 0 w 673"/>
                    <a:gd name="T11" fmla="*/ 0 h 342"/>
                    <a:gd name="T12" fmla="*/ 0 w 673"/>
                    <a:gd name="T13" fmla="*/ 0 h 342"/>
                    <a:gd name="T14" fmla="*/ 0 w 673"/>
                    <a:gd name="T15" fmla="*/ 0 h 34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673" h="342">
                      <a:moveTo>
                        <a:pt x="0" y="80"/>
                      </a:moveTo>
                      <a:lnTo>
                        <a:pt x="255" y="106"/>
                      </a:lnTo>
                      <a:lnTo>
                        <a:pt x="639" y="342"/>
                      </a:lnTo>
                      <a:lnTo>
                        <a:pt x="673" y="289"/>
                      </a:lnTo>
                      <a:lnTo>
                        <a:pt x="447" y="114"/>
                      </a:lnTo>
                      <a:lnTo>
                        <a:pt x="26" y="0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046" name="Freeform 44"/>
                <p:cNvSpPr>
                  <a:spLocks/>
                </p:cNvSpPr>
                <p:nvPr userDrawn="1"/>
              </p:nvSpPr>
              <p:spPr bwMode="auto">
                <a:xfrm rot="-3172564">
                  <a:off x="642" y="748"/>
                  <a:ext cx="181" cy="144"/>
                </a:xfrm>
                <a:custGeom>
                  <a:avLst/>
                  <a:gdLst>
                    <a:gd name="T0" fmla="*/ 0 w 716"/>
                    <a:gd name="T1" fmla="*/ 0 h 403"/>
                    <a:gd name="T2" fmla="*/ 0 w 716"/>
                    <a:gd name="T3" fmla="*/ 0 h 403"/>
                    <a:gd name="T4" fmla="*/ 0 w 716"/>
                    <a:gd name="T5" fmla="*/ 0 h 403"/>
                    <a:gd name="T6" fmla="*/ 0 w 716"/>
                    <a:gd name="T7" fmla="*/ 0 h 403"/>
                    <a:gd name="T8" fmla="*/ 0 w 716"/>
                    <a:gd name="T9" fmla="*/ 0 h 403"/>
                    <a:gd name="T10" fmla="*/ 0 w 716"/>
                    <a:gd name="T11" fmla="*/ 0 h 403"/>
                    <a:gd name="T12" fmla="*/ 0 w 716"/>
                    <a:gd name="T13" fmla="*/ 0 h 403"/>
                    <a:gd name="T14" fmla="*/ 0 w 716"/>
                    <a:gd name="T15" fmla="*/ 0 h 40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716" h="403">
                      <a:moveTo>
                        <a:pt x="0" y="78"/>
                      </a:moveTo>
                      <a:lnTo>
                        <a:pt x="340" y="148"/>
                      </a:lnTo>
                      <a:lnTo>
                        <a:pt x="638" y="403"/>
                      </a:lnTo>
                      <a:lnTo>
                        <a:pt x="716" y="296"/>
                      </a:lnTo>
                      <a:lnTo>
                        <a:pt x="420" y="114"/>
                      </a:lnTo>
                      <a:lnTo>
                        <a:pt x="70" y="0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047" name="Freeform 45"/>
                <p:cNvSpPr>
                  <a:spLocks/>
                </p:cNvSpPr>
                <p:nvPr userDrawn="1"/>
              </p:nvSpPr>
              <p:spPr bwMode="auto">
                <a:xfrm rot="-3172564">
                  <a:off x="374" y="152"/>
                  <a:ext cx="181" cy="147"/>
                </a:xfrm>
                <a:custGeom>
                  <a:avLst/>
                  <a:gdLst>
                    <a:gd name="T0" fmla="*/ 0 w 717"/>
                    <a:gd name="T1" fmla="*/ 0 h 411"/>
                    <a:gd name="T2" fmla="*/ 0 w 717"/>
                    <a:gd name="T3" fmla="*/ 0 h 411"/>
                    <a:gd name="T4" fmla="*/ 0 w 717"/>
                    <a:gd name="T5" fmla="*/ 0 h 411"/>
                    <a:gd name="T6" fmla="*/ 0 w 717"/>
                    <a:gd name="T7" fmla="*/ 0 h 411"/>
                    <a:gd name="T8" fmla="*/ 0 w 717"/>
                    <a:gd name="T9" fmla="*/ 0 h 411"/>
                    <a:gd name="T10" fmla="*/ 0 w 717"/>
                    <a:gd name="T11" fmla="*/ 0 h 411"/>
                    <a:gd name="T12" fmla="*/ 0 w 717"/>
                    <a:gd name="T13" fmla="*/ 0 h 411"/>
                    <a:gd name="T14" fmla="*/ 0 w 717"/>
                    <a:gd name="T15" fmla="*/ 0 h 411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717" h="411">
                      <a:moveTo>
                        <a:pt x="0" y="78"/>
                      </a:moveTo>
                      <a:lnTo>
                        <a:pt x="316" y="139"/>
                      </a:lnTo>
                      <a:lnTo>
                        <a:pt x="649" y="411"/>
                      </a:lnTo>
                      <a:lnTo>
                        <a:pt x="717" y="314"/>
                      </a:lnTo>
                      <a:lnTo>
                        <a:pt x="394" y="87"/>
                      </a:lnTo>
                      <a:lnTo>
                        <a:pt x="54" y="0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048" name="Freeform 46"/>
                <p:cNvSpPr>
                  <a:spLocks/>
                </p:cNvSpPr>
                <p:nvPr userDrawn="1"/>
              </p:nvSpPr>
              <p:spPr bwMode="auto">
                <a:xfrm rot="-3172564">
                  <a:off x="337" y="84"/>
                  <a:ext cx="179" cy="138"/>
                </a:xfrm>
                <a:custGeom>
                  <a:avLst/>
                  <a:gdLst>
                    <a:gd name="T0" fmla="*/ 0 w 709"/>
                    <a:gd name="T1" fmla="*/ 0 h 386"/>
                    <a:gd name="T2" fmla="*/ 0 w 709"/>
                    <a:gd name="T3" fmla="*/ 0 h 386"/>
                    <a:gd name="T4" fmla="*/ 0 w 709"/>
                    <a:gd name="T5" fmla="*/ 0 h 386"/>
                    <a:gd name="T6" fmla="*/ 0 w 709"/>
                    <a:gd name="T7" fmla="*/ 0 h 386"/>
                    <a:gd name="T8" fmla="*/ 0 w 709"/>
                    <a:gd name="T9" fmla="*/ 0 h 386"/>
                    <a:gd name="T10" fmla="*/ 0 w 709"/>
                    <a:gd name="T11" fmla="*/ 0 h 386"/>
                    <a:gd name="T12" fmla="*/ 0 w 709"/>
                    <a:gd name="T13" fmla="*/ 0 h 386"/>
                    <a:gd name="T14" fmla="*/ 0 w 709"/>
                    <a:gd name="T15" fmla="*/ 0 h 38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709" h="386">
                      <a:moveTo>
                        <a:pt x="0" y="88"/>
                      </a:moveTo>
                      <a:lnTo>
                        <a:pt x="272" y="131"/>
                      </a:lnTo>
                      <a:lnTo>
                        <a:pt x="665" y="386"/>
                      </a:lnTo>
                      <a:lnTo>
                        <a:pt x="709" y="308"/>
                      </a:lnTo>
                      <a:lnTo>
                        <a:pt x="306" y="53"/>
                      </a:lnTo>
                      <a:lnTo>
                        <a:pt x="43" y="0"/>
                      </a:lnTo>
                      <a:lnTo>
                        <a:pt x="0" y="8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1038" name="Line 47"/>
            <p:cNvSpPr>
              <a:spLocks noChangeShapeType="1"/>
            </p:cNvSpPr>
            <p:nvPr userDrawn="1"/>
          </p:nvSpPr>
          <p:spPr bwMode="auto">
            <a:xfrm>
              <a:off x="260" y="27"/>
              <a:ext cx="42" cy="9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032" name="Rectangle 48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33" name="Rectangle 49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74" name="Rectangle 5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75" name="Rectangle 5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76" name="Rectangle 5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615D976C-4BE0-4577-A1BD-7215E73556F1}" type="slidenum">
              <a:rPr lang="zh-CN" alt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  <p:sldLayoutId id="2147483815" r:id="rId10"/>
    <p:sldLayoutId id="2147483816" r:id="rId11"/>
    <p:sldLayoutId id="2147483817" r:id="rId12"/>
    <p:sldLayoutId id="2147483818" r:id="rId13"/>
  </p:sldLayoutIdLst>
  <p:transition spd="slow">
    <p:random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993366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993366"/>
          </a:solidFill>
          <a:latin typeface="华文新魏" panose="02010800040101010101" pitchFamily="2" charset="-122"/>
          <a:ea typeface="华文新魏" panose="0201080004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993366"/>
          </a:solidFill>
          <a:latin typeface="华文新魏" panose="02010800040101010101" pitchFamily="2" charset="-122"/>
          <a:ea typeface="华文新魏" panose="0201080004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993366"/>
          </a:solidFill>
          <a:latin typeface="华文新魏" panose="02010800040101010101" pitchFamily="2" charset="-122"/>
          <a:ea typeface="华文新魏" panose="0201080004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993366"/>
          </a:solidFill>
          <a:latin typeface="华文新魏" panose="02010800040101010101" pitchFamily="2" charset="-122"/>
          <a:ea typeface="华文新魏" panose="0201080004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993366"/>
          </a:solidFill>
          <a:latin typeface="华文新魏" panose="02010800040101010101" pitchFamily="2" charset="-122"/>
          <a:ea typeface="华文新魏" panose="0201080004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993366"/>
          </a:solidFill>
          <a:latin typeface="华文新魏" panose="02010800040101010101" pitchFamily="2" charset="-122"/>
          <a:ea typeface="华文新魏" panose="0201080004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993366"/>
          </a:solidFill>
          <a:latin typeface="华文新魏" panose="02010800040101010101" pitchFamily="2" charset="-122"/>
          <a:ea typeface="华文新魏" panose="0201080004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993366"/>
          </a:solidFill>
          <a:latin typeface="华文新魏" panose="02010800040101010101" pitchFamily="2" charset="-122"/>
          <a:ea typeface="华文新魏" panose="0201080004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rgbClr val="000099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rgbClr val="000099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rgbClr val="000099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rgbClr val="000099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rgbClr val="000099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占位符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2051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FCFD878A-6D15-4A60-893D-28F105FD73F9}" type="datetimeFigureOut">
              <a:rPr lang="zh-CN" altLang="en-US"/>
              <a:pPr>
                <a:defRPr/>
              </a:pPr>
              <a:t>2015/8/13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3969B8E-13A5-4D4C-A968-8E4B9B115B1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21" r:id="rId2"/>
    <p:sldLayoutId id="2147483822" r:id="rId3"/>
    <p:sldLayoutId id="2147483823" r:id="rId4"/>
    <p:sldLayoutId id="2147483824" r:id="rId5"/>
    <p:sldLayoutId id="2147483825" r:id="rId6"/>
    <p:sldLayoutId id="2147483826" r:id="rId7"/>
    <p:sldLayoutId id="2147483827" r:id="rId8"/>
    <p:sldLayoutId id="2147483828" r:id="rId9"/>
    <p:sldLayoutId id="2147483829" r:id="rId10"/>
    <p:sldLayoutId id="214748383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jpeg"/><Relationship Id="rId4" Type="http://schemas.openxmlformats.org/officeDocument/2006/relationships/image" Target="../media/image3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3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openxmlformats.org/officeDocument/2006/relationships/image" Target="../media/image64.png"/><Relationship Id="rId18" Type="http://schemas.openxmlformats.org/officeDocument/2006/relationships/image" Target="../media/image69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12" Type="http://schemas.openxmlformats.org/officeDocument/2006/relationships/image" Target="../media/image63.png"/><Relationship Id="rId17" Type="http://schemas.openxmlformats.org/officeDocument/2006/relationships/image" Target="../media/image68.png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67.png"/><Relationship Id="rId20" Type="http://schemas.openxmlformats.org/officeDocument/2006/relationships/image" Target="../media/image71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57.png"/><Relationship Id="rId11" Type="http://schemas.openxmlformats.org/officeDocument/2006/relationships/image" Target="../media/image62.png"/><Relationship Id="rId5" Type="http://schemas.openxmlformats.org/officeDocument/2006/relationships/image" Target="../media/image56.png"/><Relationship Id="rId15" Type="http://schemas.openxmlformats.org/officeDocument/2006/relationships/image" Target="../media/image66.png"/><Relationship Id="rId10" Type="http://schemas.openxmlformats.org/officeDocument/2006/relationships/image" Target="../media/image61.png"/><Relationship Id="rId19" Type="http://schemas.openxmlformats.org/officeDocument/2006/relationships/image" Target="../media/image70.png"/><Relationship Id="rId4" Type="http://schemas.openxmlformats.org/officeDocument/2006/relationships/image" Target="../media/image55.png"/><Relationship Id="rId9" Type="http://schemas.openxmlformats.org/officeDocument/2006/relationships/image" Target="../media/image60.png"/><Relationship Id="rId14" Type="http://schemas.openxmlformats.org/officeDocument/2006/relationships/image" Target="../media/image6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933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/>
          <p:cNvSpPr/>
          <p:nvPr/>
        </p:nvSpPr>
        <p:spPr>
          <a:xfrm>
            <a:off x="230980" y="2548278"/>
            <a:ext cx="9258304" cy="900312"/>
          </a:xfrm>
          <a:prstGeom prst="rect">
            <a:avLst/>
          </a:prstGeom>
          <a:noFill/>
        </p:spPr>
        <p:txBody>
          <a:bodyPr wrap="none" lIns="74295" tIns="37148" rIns="74295" bIns="37148">
            <a:spAutoFit/>
          </a:bodyPr>
          <a:lstStyle/>
          <a:p>
            <a:pPr algn="ctr">
              <a:buFont typeface="Arial" panose="020B0604020202020204" pitchFamily="34" charset="0"/>
              <a:buNone/>
              <a:defRPr/>
            </a:pPr>
            <a:r>
              <a:rPr lang="zh-CN" altLang="zh-CN" sz="4388" dirty="0">
                <a:solidFill>
                  <a:srgbClr val="FFFF00"/>
                </a:solidFill>
                <a:ea typeface="+mn-ea"/>
              </a:rPr>
              <a:t> </a:t>
            </a:r>
            <a:r>
              <a:rPr lang="zh-CN" altLang="en-US" sz="5363" b="1" dirty="0">
                <a:solidFill>
                  <a:srgbClr val="FFFF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中小学生安全教育专题讲座之</a:t>
            </a:r>
            <a:endParaRPr lang="zh-CN" altLang="en-US" sz="5363" b="1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FFFF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058609" y="4230635"/>
            <a:ext cx="3668632" cy="750271"/>
          </a:xfrm>
          <a:prstGeom prst="rect">
            <a:avLst/>
          </a:prstGeom>
          <a:noFill/>
        </p:spPr>
        <p:txBody>
          <a:bodyPr wrap="none" lIns="74295" tIns="37148" rIns="74295" bIns="37148">
            <a:spAutoFit/>
          </a:bodyPr>
          <a:lstStyle/>
          <a:p>
            <a:pPr algn="ctr">
              <a:buFont typeface="Arial" panose="020B0604020202020204" pitchFamily="34" charset="0"/>
              <a:buNone/>
              <a:defRPr/>
            </a:pPr>
            <a:r>
              <a:rPr lang="en-US" altLang="zh-CN" sz="4388" b="1" dirty="0">
                <a:solidFill>
                  <a:srgbClr val="FFFF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----</a:t>
            </a:r>
            <a:r>
              <a:rPr lang="zh-CN" altLang="en-US" sz="4388" b="1" dirty="0">
                <a:solidFill>
                  <a:srgbClr val="FFFF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雷</a:t>
            </a:r>
            <a:r>
              <a:rPr lang="zh-CN" altLang="zh-CN" sz="4388" b="1" dirty="0">
                <a:solidFill>
                  <a:srgbClr val="FFFF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雨</a:t>
            </a:r>
            <a:r>
              <a:rPr lang="zh-CN" altLang="en-US" sz="4388" b="1" dirty="0">
                <a:solidFill>
                  <a:srgbClr val="FFFF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知识篇</a:t>
            </a:r>
            <a:endParaRPr lang="zh-CN" altLang="en-US" sz="4388" b="1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FFFF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15925" y="620713"/>
            <a:ext cx="8915400" cy="1143000"/>
          </a:xfrm>
        </p:spPr>
        <p:txBody>
          <a:bodyPr/>
          <a:lstStyle/>
          <a:p>
            <a:pPr eaLnBrk="1" hangingPunct="1"/>
            <a:r>
              <a:rPr lang="zh-CN" altLang="en-US" smtClean="0">
                <a:solidFill>
                  <a:srgbClr val="00B0F0"/>
                </a:solidFill>
              </a:rPr>
              <a:t>随着夏天的到来</a:t>
            </a:r>
            <a:r>
              <a:rPr lang="en-US" altLang="zh-CN" smtClean="0">
                <a:solidFill>
                  <a:srgbClr val="00B0F0"/>
                </a:solidFill>
              </a:rPr>
              <a:t/>
            </a:r>
            <a:br>
              <a:rPr lang="en-US" altLang="zh-CN" smtClean="0">
                <a:solidFill>
                  <a:srgbClr val="00B0F0"/>
                </a:solidFill>
              </a:rPr>
            </a:br>
            <a:r>
              <a:rPr lang="zh-CN" altLang="en-US" smtClean="0">
                <a:solidFill>
                  <a:srgbClr val="00B0F0"/>
                </a:solidFill>
              </a:rPr>
              <a:t>雷雨高温天气成为了家常便饭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2205038"/>
            <a:ext cx="4752975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2275" y="2205038"/>
            <a:ext cx="4875213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97425"/>
            <a:ext cx="1651000" cy="206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>
          <a:xfrm>
            <a:off x="992188" y="1052513"/>
            <a:ext cx="8251825" cy="4248150"/>
          </a:xfrm>
        </p:spPr>
        <p:txBody>
          <a:bodyPr/>
          <a:lstStyle/>
          <a:p>
            <a:pPr eaLnBrk="1" hangingPunct="1"/>
            <a:r>
              <a:rPr lang="zh-CN" altLang="en-US" smtClean="0"/>
              <a:t>       </a:t>
            </a:r>
            <a:r>
              <a:rPr lang="zh-CN" altLang="en-US" smtClean="0">
                <a:solidFill>
                  <a:srgbClr val="00B0F0"/>
                </a:solidFill>
              </a:rPr>
              <a:t>夏天烈日炎炎，高温雷雨天气容易导致各类生产安全事故的发生。雷雨天气会使人们的生命财产安全受到威胁，掌握必要的安全知识可以使我们远离伤害。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520700" y="188913"/>
            <a:ext cx="8915400" cy="1143000"/>
          </a:xfrm>
        </p:spPr>
        <p:txBody>
          <a:bodyPr/>
          <a:lstStyle/>
          <a:p>
            <a:pPr eaLnBrk="1" hangingPunct="1"/>
            <a:r>
              <a:rPr lang="zh-CN" altLang="en-US" sz="8000" smtClean="0">
                <a:solidFill>
                  <a:schemeClr val="tx2"/>
                </a:solidFill>
              </a:rPr>
              <a:t>雷雨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3988" y="1916113"/>
            <a:ext cx="3871912" cy="385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0425" y="1916113"/>
            <a:ext cx="3954463" cy="385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2775" y="4797425"/>
            <a:ext cx="1595438" cy="206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-2032000" y="115888"/>
            <a:ext cx="8915400" cy="1143000"/>
          </a:xfrm>
        </p:spPr>
        <p:txBody>
          <a:bodyPr/>
          <a:lstStyle/>
          <a:p>
            <a:pPr eaLnBrk="1" hangingPunct="1"/>
            <a:r>
              <a:rPr lang="zh-CN" altLang="en-US" smtClean="0">
                <a:solidFill>
                  <a:srgbClr val="00B0F0"/>
                </a:solidFill>
              </a:rPr>
              <a:t>什么是雷电？</a:t>
            </a:r>
          </a:p>
        </p:txBody>
      </p:sp>
      <p:pic>
        <p:nvPicPr>
          <p:cNvPr id="21508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97425"/>
            <a:ext cx="1651000" cy="206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9" name="文本框 4"/>
          <p:cNvSpPr txBox="1">
            <a:spLocks noChangeArrowheads="1"/>
          </p:cNvSpPr>
          <p:nvPr/>
        </p:nvSpPr>
        <p:spPr bwMode="auto">
          <a:xfrm>
            <a:off x="1928813" y="1916113"/>
            <a:ext cx="6337300" cy="415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800" b="1">
                <a:solidFill>
                  <a:srgbClr val="00B0F0"/>
                </a:solidFill>
                <a:latin typeface="Comic Sans MS" panose="030F0702030302020204" pitchFamily="66" charset="0"/>
              </a:rPr>
              <a:t>     </a:t>
            </a:r>
            <a:r>
              <a:rPr lang="zh-CN" altLang="en-US" sz="2400" b="1">
                <a:solidFill>
                  <a:srgbClr val="00B0F0"/>
                </a:solidFill>
                <a:latin typeface="Comic Sans MS" panose="030F0702030302020204" pitchFamily="66" charset="0"/>
              </a:rPr>
              <a:t>雷电是伴有闪电和雷鸣的一种放电现象。雷电一般产生于对流发展旺盛的积雨云中，因此常伴有强烈的阵风和暴雨，有时还伴有冰雹和龙卷风。积雨云顶部一般较高，可达</a:t>
            </a:r>
            <a:r>
              <a:rPr lang="en-US" altLang="zh-CN" sz="2400" b="1">
                <a:solidFill>
                  <a:srgbClr val="00B0F0"/>
                </a:solidFill>
                <a:latin typeface="Comic Sans MS" panose="030F0702030302020204" pitchFamily="66" charset="0"/>
              </a:rPr>
              <a:t>20</a:t>
            </a:r>
            <a:r>
              <a:rPr lang="zh-CN" altLang="en-US" sz="2400" b="1">
                <a:solidFill>
                  <a:srgbClr val="00B0F0"/>
                </a:solidFill>
                <a:latin typeface="Comic Sans MS" panose="030F0702030302020204" pitchFamily="66" charset="0"/>
              </a:rPr>
              <a:t>公里，云的上部常有冰晶。冰晶的凇附，水滴的破碎以及空气对流等过程，使云中产生电荷。云中电荷的分布较复杂，但总体而言，云的上部以正电荷为主，下部以负电荷为主。因此，云的上、下部之间形成一个电位差。当电位差达到一定程度后，就会产生放电，这就是我们常见的闪电现象</a:t>
            </a:r>
            <a:r>
              <a:rPr lang="zh-CN" altLang="en-US" sz="2400">
                <a:solidFill>
                  <a:srgbClr val="00B0F0"/>
                </a:solidFill>
                <a:latin typeface="Comic Sans MS" panose="030F0702030302020204" pitchFamily="66" charset="0"/>
              </a:rPr>
              <a:t>。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875" y="1733550"/>
            <a:ext cx="6869113" cy="433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3050" y="1493838"/>
            <a:ext cx="6883400" cy="4605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2100" y="1477963"/>
            <a:ext cx="6886575" cy="462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97350"/>
            <a:ext cx="1741488" cy="266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>
          <a:xfrm>
            <a:off x="1065213" y="604838"/>
            <a:ext cx="7920037" cy="1143000"/>
          </a:xfrm>
        </p:spPr>
        <p:txBody>
          <a:bodyPr/>
          <a:lstStyle/>
          <a:p>
            <a:pPr eaLnBrk="1" hangingPunct="1"/>
            <a:r>
              <a:rPr lang="zh-CN" altLang="en-US" b="1" smtClean="0">
                <a:solidFill>
                  <a:srgbClr val="00B0F0"/>
                </a:solidFill>
              </a:rPr>
              <a:t>        就当你们在听这堂课的时候你们知道全球有多少雷电正在产生吗</a:t>
            </a:r>
            <a:r>
              <a:rPr lang="en-US" altLang="zh-CN" b="1" smtClean="0">
                <a:solidFill>
                  <a:srgbClr val="00B0F0"/>
                </a:solidFill>
              </a:rPr>
              <a:t>?</a:t>
            </a:r>
            <a:endParaRPr lang="zh-CN" altLang="en-US" b="1" smtClean="0">
              <a:solidFill>
                <a:srgbClr val="00B0F0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77925" y="2492375"/>
            <a:ext cx="7821613" cy="280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4400" dirty="0">
                <a:solidFill>
                  <a:srgbClr val="00B0F0"/>
                </a:solidFill>
                <a:latin typeface="+mj-ea"/>
                <a:ea typeface="+mj-ea"/>
              </a:rPr>
              <a:t>        世界各地大约正有</a:t>
            </a:r>
            <a:r>
              <a:rPr lang="en-US" altLang="zh-CN" sz="4400" dirty="0">
                <a:solidFill>
                  <a:srgbClr val="00B0F0"/>
                </a:solidFill>
                <a:latin typeface="+mj-ea"/>
                <a:ea typeface="+mj-ea"/>
              </a:rPr>
              <a:t>1800</a:t>
            </a:r>
            <a:r>
              <a:rPr lang="zh-CN" altLang="en-US" sz="4400" dirty="0">
                <a:solidFill>
                  <a:srgbClr val="00B0F0"/>
                </a:solidFill>
                <a:latin typeface="+mj-ea"/>
                <a:ea typeface="+mj-ea"/>
              </a:rPr>
              <a:t>个雷电交作在进行中。它们每秒钟约发出</a:t>
            </a:r>
            <a:r>
              <a:rPr lang="en-US" altLang="zh-CN" sz="4400" dirty="0">
                <a:solidFill>
                  <a:srgbClr val="00B0F0"/>
                </a:solidFill>
                <a:latin typeface="+mj-ea"/>
                <a:ea typeface="+mj-ea"/>
              </a:rPr>
              <a:t>600</a:t>
            </a:r>
            <a:r>
              <a:rPr lang="zh-CN" altLang="en-US" sz="4400" dirty="0">
                <a:solidFill>
                  <a:srgbClr val="00B0F0"/>
                </a:solidFill>
                <a:latin typeface="+mj-ea"/>
                <a:ea typeface="+mj-ea"/>
              </a:rPr>
              <a:t>次闪电，其中有</a:t>
            </a:r>
            <a:r>
              <a:rPr lang="en-US" altLang="zh-CN" sz="4400" dirty="0">
                <a:solidFill>
                  <a:srgbClr val="00B0F0"/>
                </a:solidFill>
                <a:latin typeface="+mj-ea"/>
                <a:ea typeface="+mj-ea"/>
              </a:rPr>
              <a:t>100</a:t>
            </a:r>
            <a:r>
              <a:rPr lang="zh-CN" altLang="en-US" sz="4400" dirty="0">
                <a:solidFill>
                  <a:srgbClr val="00B0F0"/>
                </a:solidFill>
                <a:latin typeface="+mj-ea"/>
                <a:ea typeface="+mj-ea"/>
              </a:rPr>
              <a:t>次袭击地球</a:t>
            </a:r>
            <a:r>
              <a:rPr lang="zh-CN" altLang="en-US" dirty="0">
                <a:solidFill>
                  <a:srgbClr val="00B0F0"/>
                </a:solidFill>
              </a:rPr>
              <a:t>。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2127250" y="1312863"/>
            <a:ext cx="5922963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zh-CN" altLang="en-US" sz="6000" b="1">
                <a:solidFill>
                  <a:srgbClr val="00B0F0"/>
                </a:solidFill>
                <a:latin typeface="方正舒体" panose="02010601030101010101" pitchFamily="2" charset="-122"/>
                <a:ea typeface="方正舒体" panose="02010601030101010101" pitchFamily="2" charset="-122"/>
              </a:rPr>
              <a:t>小朋友们</a:t>
            </a:r>
            <a:endParaRPr lang="en-US" altLang="zh-CN" sz="6000" b="1">
              <a:solidFill>
                <a:srgbClr val="00B0F0"/>
              </a:solidFill>
              <a:latin typeface="方正舒体" panose="02010601030101010101" pitchFamily="2" charset="-122"/>
              <a:ea typeface="方正舒体" panose="02010601030101010101" pitchFamily="2" charset="-122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zh-CN" altLang="en-US" sz="6000" b="1">
                <a:solidFill>
                  <a:srgbClr val="00B0F0"/>
                </a:solidFill>
                <a:latin typeface="方正舒体" panose="02010601030101010101" pitchFamily="2" charset="-122"/>
                <a:ea typeface="方正舒体" panose="02010601030101010101" pitchFamily="2" charset="-122"/>
              </a:rPr>
              <a:t>是不是很震惊呀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8" r="11812" b="-398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标题 1"/>
          <p:cNvSpPr>
            <a:spLocks noGrp="1"/>
          </p:cNvSpPr>
          <p:nvPr>
            <p:ph type="title"/>
          </p:nvPr>
        </p:nvSpPr>
        <p:spPr>
          <a:xfrm>
            <a:off x="1497013" y="2349500"/>
            <a:ext cx="6911975" cy="1143000"/>
          </a:xfrm>
        </p:spPr>
        <p:txBody>
          <a:bodyPr/>
          <a:lstStyle/>
          <a:p>
            <a:r>
              <a:rPr lang="zh-CN" altLang="en-US" smtClean="0">
                <a:solidFill>
                  <a:srgbClr val="00B0F0"/>
                </a:solidFill>
              </a:rPr>
              <a:t>     正是大自然赋给了雷电这样强大的力量</a:t>
            </a:r>
            <a:r>
              <a:rPr lang="en-US" altLang="zh-CN" smtClean="0">
                <a:solidFill>
                  <a:srgbClr val="00B0F0"/>
                </a:solidFill>
              </a:rPr>
              <a:t>,</a:t>
            </a:r>
            <a:r>
              <a:rPr lang="zh-CN" altLang="en-US" smtClean="0">
                <a:solidFill>
                  <a:srgbClr val="00B0F0"/>
                </a:solidFill>
              </a:rPr>
              <a:t>正是这种力量使得雷电具有的危险性</a:t>
            </a:r>
          </a:p>
        </p:txBody>
      </p:sp>
      <p:pic>
        <p:nvPicPr>
          <p:cNvPr id="23556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64038"/>
            <a:ext cx="1997075" cy="249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8" t="-676" r="-838" b="676"/>
          <a:stretch>
            <a:fillRect/>
          </a:stretch>
        </p:blipFill>
        <p:spPr bwMode="auto">
          <a:xfrm>
            <a:off x="0" y="5000625"/>
            <a:ext cx="1857375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>
          <a:xfrm>
            <a:off x="560388" y="404813"/>
            <a:ext cx="7632700" cy="1008062"/>
          </a:xfrm>
        </p:spPr>
        <p:txBody>
          <a:bodyPr/>
          <a:lstStyle/>
          <a:p>
            <a:pPr eaLnBrk="1" hangingPunct="1"/>
            <a:r>
              <a:rPr lang="zh-CN" altLang="en-US" smtClean="0">
                <a:solidFill>
                  <a:srgbClr val="FF0000"/>
                </a:solidFill>
              </a:rPr>
              <a:t>雷雨天气 雷击事件不断！！！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15925" y="1628775"/>
            <a:ext cx="8497888" cy="2308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dirty="0"/>
              <a:t>      </a:t>
            </a: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en-US" altLang="zh-CN" b="1" dirty="0">
                <a:solidFill>
                  <a:schemeClr val="accent6">
                    <a:lumMod val="65000"/>
                    <a:lumOff val="35000"/>
                  </a:schemeClr>
                </a:solidFill>
                <a:latin typeface="+mn-lt"/>
                <a:ea typeface="宋体" panose="02010600030101010101" pitchFamily="2" charset="-122"/>
              </a:rPr>
              <a:t>2007</a:t>
            </a:r>
            <a:r>
              <a:rPr lang="zh-CN" altLang="en-US" b="1" dirty="0">
                <a:solidFill>
                  <a:schemeClr val="accent6">
                    <a:lumMod val="65000"/>
                    <a:lumOff val="35000"/>
                  </a:schemeClr>
                </a:solidFill>
                <a:latin typeface="+mn-lt"/>
                <a:ea typeface="宋体" panose="02010600030101010101" pitchFamily="2" charset="-122"/>
              </a:rPr>
              <a:t>年</a:t>
            </a:r>
            <a:r>
              <a:rPr lang="en-US" altLang="zh-CN" b="1" dirty="0">
                <a:solidFill>
                  <a:schemeClr val="accent6">
                    <a:lumMod val="65000"/>
                    <a:lumOff val="35000"/>
                  </a:schemeClr>
                </a:solidFill>
                <a:latin typeface="+mn-lt"/>
                <a:ea typeface="宋体" panose="02010600030101010101" pitchFamily="2" charset="-122"/>
              </a:rPr>
              <a:t>5</a:t>
            </a:r>
            <a:r>
              <a:rPr lang="zh-CN" altLang="en-US" b="1" dirty="0">
                <a:solidFill>
                  <a:schemeClr val="accent6">
                    <a:lumMod val="65000"/>
                    <a:lumOff val="35000"/>
                  </a:schemeClr>
                </a:solidFill>
                <a:latin typeface="+mn-lt"/>
                <a:ea typeface="宋体" panose="02010600030101010101" pitchFamily="2" charset="-122"/>
              </a:rPr>
              <a:t>月</a:t>
            </a:r>
            <a:r>
              <a:rPr lang="en-US" altLang="zh-CN" b="1" dirty="0">
                <a:solidFill>
                  <a:schemeClr val="accent6">
                    <a:lumMod val="65000"/>
                    <a:lumOff val="35000"/>
                  </a:schemeClr>
                </a:solidFill>
                <a:latin typeface="+mn-lt"/>
                <a:ea typeface="宋体" panose="02010600030101010101" pitchFamily="2" charset="-122"/>
              </a:rPr>
              <a:t>23</a:t>
            </a:r>
            <a:r>
              <a:rPr lang="zh-CN" altLang="en-US" b="1" dirty="0">
                <a:solidFill>
                  <a:schemeClr val="accent6">
                    <a:lumMod val="65000"/>
                    <a:lumOff val="35000"/>
                  </a:schemeClr>
                </a:solidFill>
                <a:latin typeface="+mn-lt"/>
                <a:ea typeface="宋体" panose="02010600030101010101" pitchFamily="2" charset="-122"/>
              </a:rPr>
              <a:t>日，重庆市开县兴业镇小学遭受雷击，共造成</a:t>
            </a:r>
            <a:r>
              <a:rPr lang="en-US" altLang="zh-CN" b="1" dirty="0">
                <a:solidFill>
                  <a:schemeClr val="accent6">
                    <a:lumMod val="65000"/>
                    <a:lumOff val="35000"/>
                  </a:schemeClr>
                </a:solidFill>
                <a:latin typeface="+mn-lt"/>
                <a:ea typeface="宋体" panose="02010600030101010101" pitchFamily="2" charset="-122"/>
              </a:rPr>
              <a:t>7</a:t>
            </a:r>
            <a:r>
              <a:rPr lang="zh-CN" altLang="en-US" b="1" dirty="0">
                <a:solidFill>
                  <a:schemeClr val="accent6">
                    <a:lumMod val="65000"/>
                    <a:lumOff val="35000"/>
                  </a:schemeClr>
                </a:solidFill>
                <a:latin typeface="+mn-lt"/>
                <a:ea typeface="宋体" panose="02010600030101010101" pitchFamily="2" charset="-122"/>
              </a:rPr>
              <a:t>人死亡，</a:t>
            </a:r>
            <a:r>
              <a:rPr lang="en-US" altLang="zh-CN" b="1" dirty="0">
                <a:solidFill>
                  <a:schemeClr val="accent6">
                    <a:lumMod val="65000"/>
                    <a:lumOff val="35000"/>
                  </a:schemeClr>
                </a:solidFill>
                <a:latin typeface="+mn-lt"/>
                <a:ea typeface="宋体" panose="02010600030101010101" pitchFamily="2" charset="-122"/>
              </a:rPr>
              <a:t>39</a:t>
            </a:r>
            <a:r>
              <a:rPr lang="zh-CN" altLang="en-US" b="1" dirty="0">
                <a:solidFill>
                  <a:schemeClr val="accent6">
                    <a:lumMod val="65000"/>
                    <a:lumOff val="35000"/>
                  </a:schemeClr>
                </a:solidFill>
                <a:latin typeface="+mn-lt"/>
                <a:ea typeface="宋体" panose="02010600030101010101" pitchFamily="2" charset="-122"/>
              </a:rPr>
              <a:t>人受伤，惊动党中央、国务院。（原因：防雷工程性措施不到位，防雷知识缺乏。）</a:t>
            </a:r>
          </a:p>
          <a:p>
            <a:pPr>
              <a:defRPr/>
            </a:pPr>
            <a:r>
              <a:rPr lang="zh-CN" altLang="en-US" b="1" dirty="0">
                <a:solidFill>
                  <a:schemeClr val="accent6">
                    <a:lumMod val="65000"/>
                    <a:lumOff val="35000"/>
                  </a:schemeClr>
                </a:solidFill>
                <a:latin typeface="+mn-lt"/>
                <a:ea typeface="宋体" panose="02010600030101010101" pitchFamily="2" charset="-122"/>
              </a:rPr>
              <a:t>　　</a:t>
            </a:r>
            <a:r>
              <a:rPr lang="en-US" altLang="zh-CN" b="1" dirty="0">
                <a:solidFill>
                  <a:schemeClr val="accent6">
                    <a:lumMod val="65000"/>
                    <a:lumOff val="35000"/>
                  </a:schemeClr>
                </a:solidFill>
                <a:latin typeface="+mn-lt"/>
                <a:ea typeface="宋体" panose="02010600030101010101" pitchFamily="2" charset="-122"/>
              </a:rPr>
              <a:t>2008</a:t>
            </a:r>
            <a:r>
              <a:rPr lang="zh-CN" altLang="en-US" b="1" dirty="0">
                <a:solidFill>
                  <a:schemeClr val="accent6">
                    <a:lumMod val="65000"/>
                    <a:lumOff val="35000"/>
                  </a:schemeClr>
                </a:solidFill>
                <a:latin typeface="+mn-lt"/>
                <a:ea typeface="宋体" panose="02010600030101010101" pitchFamily="2" charset="-122"/>
              </a:rPr>
              <a:t>年</a:t>
            </a:r>
            <a:r>
              <a:rPr lang="en-US" altLang="zh-CN" b="1" dirty="0">
                <a:solidFill>
                  <a:schemeClr val="accent6">
                    <a:lumMod val="65000"/>
                    <a:lumOff val="35000"/>
                  </a:schemeClr>
                </a:solidFill>
                <a:latin typeface="+mn-lt"/>
                <a:ea typeface="宋体" panose="02010600030101010101" pitchFamily="2" charset="-122"/>
              </a:rPr>
              <a:t>6</a:t>
            </a:r>
            <a:r>
              <a:rPr lang="zh-CN" altLang="en-US" b="1" dirty="0">
                <a:solidFill>
                  <a:schemeClr val="accent6">
                    <a:lumMod val="65000"/>
                    <a:lumOff val="35000"/>
                  </a:schemeClr>
                </a:solidFill>
                <a:latin typeface="+mn-lt"/>
                <a:ea typeface="宋体" panose="02010600030101010101" pitchFamily="2" charset="-122"/>
              </a:rPr>
              <a:t>月</a:t>
            </a:r>
            <a:r>
              <a:rPr lang="en-US" altLang="zh-CN" b="1" dirty="0">
                <a:solidFill>
                  <a:schemeClr val="accent6">
                    <a:lumMod val="65000"/>
                    <a:lumOff val="35000"/>
                  </a:schemeClr>
                </a:solidFill>
                <a:latin typeface="+mn-lt"/>
                <a:ea typeface="宋体" panose="02010600030101010101" pitchFamily="2" charset="-122"/>
              </a:rPr>
              <a:t>23</a:t>
            </a:r>
            <a:r>
              <a:rPr lang="zh-CN" altLang="en-US" b="1" dirty="0">
                <a:solidFill>
                  <a:schemeClr val="accent6">
                    <a:lumMod val="65000"/>
                    <a:lumOff val="35000"/>
                  </a:schemeClr>
                </a:solidFill>
                <a:latin typeface="+mn-lt"/>
                <a:ea typeface="宋体" panose="02010600030101010101" pitchFamily="2" charset="-122"/>
              </a:rPr>
              <a:t>日，淳安县文昌镇丰茂村附近的杨梅岛，一艘正在靠岸的船只被雷电击中，造成了</a:t>
            </a:r>
            <a:r>
              <a:rPr lang="en-US" altLang="zh-CN" b="1" dirty="0">
                <a:solidFill>
                  <a:schemeClr val="accent6">
                    <a:lumMod val="65000"/>
                    <a:lumOff val="35000"/>
                  </a:schemeClr>
                </a:solidFill>
                <a:latin typeface="+mn-lt"/>
                <a:ea typeface="宋体" panose="02010600030101010101" pitchFamily="2" charset="-122"/>
              </a:rPr>
              <a:t>3</a:t>
            </a:r>
            <a:r>
              <a:rPr lang="zh-CN" altLang="en-US" b="1" dirty="0">
                <a:solidFill>
                  <a:schemeClr val="accent6">
                    <a:lumMod val="65000"/>
                    <a:lumOff val="35000"/>
                  </a:schemeClr>
                </a:solidFill>
                <a:latin typeface="+mn-lt"/>
                <a:ea typeface="宋体" panose="02010600030101010101" pitchFamily="2" charset="-122"/>
              </a:rPr>
              <a:t>死</a:t>
            </a:r>
            <a:r>
              <a:rPr lang="en-US" altLang="zh-CN" b="1" dirty="0">
                <a:solidFill>
                  <a:schemeClr val="accent6">
                    <a:lumMod val="65000"/>
                    <a:lumOff val="35000"/>
                  </a:schemeClr>
                </a:solidFill>
                <a:latin typeface="+mn-lt"/>
                <a:ea typeface="宋体" panose="02010600030101010101" pitchFamily="2" charset="-122"/>
              </a:rPr>
              <a:t>4</a:t>
            </a:r>
            <a:r>
              <a:rPr lang="zh-CN" altLang="en-US" b="1" dirty="0">
                <a:solidFill>
                  <a:schemeClr val="accent6">
                    <a:lumMod val="65000"/>
                    <a:lumOff val="35000"/>
                  </a:schemeClr>
                </a:solidFill>
                <a:latin typeface="+mn-lt"/>
                <a:ea typeface="宋体" panose="02010600030101010101" pitchFamily="2" charset="-122"/>
              </a:rPr>
              <a:t>伤的重大雷击伤人事件。（原因：防雷知识缺乏，对雷电预警信息未引起重视。）</a:t>
            </a:r>
            <a:endParaRPr lang="en-US" altLang="zh-CN" b="1" dirty="0">
              <a:solidFill>
                <a:schemeClr val="accent6">
                  <a:lumMod val="65000"/>
                  <a:lumOff val="35000"/>
                </a:schemeClr>
              </a:solidFill>
              <a:latin typeface="+mn-lt"/>
              <a:ea typeface="宋体" panose="02010600030101010101" pitchFamily="2" charset="-122"/>
            </a:endParaRPr>
          </a:p>
          <a:p>
            <a:pPr>
              <a:defRPr/>
            </a:pPr>
            <a:r>
              <a:rPr lang="en-US" altLang="zh-CN" b="1" dirty="0">
                <a:solidFill>
                  <a:schemeClr val="accent6">
                    <a:lumMod val="65000"/>
                    <a:lumOff val="35000"/>
                  </a:schemeClr>
                </a:solidFill>
                <a:latin typeface="+mn-lt"/>
                <a:ea typeface="宋体" panose="02010600030101010101" pitchFamily="2" charset="-122"/>
              </a:rPr>
              <a:t>    2009</a:t>
            </a:r>
            <a:r>
              <a:rPr lang="zh-CN" altLang="en-US" b="1" dirty="0">
                <a:solidFill>
                  <a:schemeClr val="accent6">
                    <a:lumMod val="65000"/>
                    <a:lumOff val="35000"/>
                  </a:schemeClr>
                </a:solidFill>
                <a:latin typeface="+mn-lt"/>
                <a:ea typeface="宋体" panose="02010600030101010101" pitchFamily="2" charset="-122"/>
              </a:rPr>
              <a:t>年</a:t>
            </a:r>
            <a:r>
              <a:rPr lang="en-US" altLang="zh-CN" b="1" dirty="0">
                <a:solidFill>
                  <a:schemeClr val="accent6">
                    <a:lumMod val="65000"/>
                    <a:lumOff val="35000"/>
                  </a:schemeClr>
                </a:solidFill>
                <a:latin typeface="+mn-lt"/>
                <a:ea typeface="宋体" panose="02010600030101010101" pitchFamily="2" charset="-122"/>
              </a:rPr>
              <a:t>6</a:t>
            </a:r>
            <a:r>
              <a:rPr lang="zh-CN" altLang="en-US" b="1" dirty="0">
                <a:solidFill>
                  <a:schemeClr val="accent6">
                    <a:lumMod val="65000"/>
                    <a:lumOff val="35000"/>
                  </a:schemeClr>
                </a:solidFill>
                <a:latin typeface="+mn-lt"/>
                <a:ea typeface="宋体" panose="02010600030101010101" pitchFamily="2" charset="-122"/>
              </a:rPr>
              <a:t>月</a:t>
            </a:r>
            <a:r>
              <a:rPr lang="en-US" altLang="zh-CN" b="1" dirty="0">
                <a:solidFill>
                  <a:schemeClr val="accent6">
                    <a:lumMod val="65000"/>
                    <a:lumOff val="35000"/>
                  </a:schemeClr>
                </a:solidFill>
                <a:latin typeface="+mn-lt"/>
                <a:ea typeface="宋体" panose="02010600030101010101" pitchFamily="2" charset="-122"/>
              </a:rPr>
              <a:t>4</a:t>
            </a:r>
            <a:r>
              <a:rPr lang="zh-CN" altLang="en-US" b="1" dirty="0">
                <a:solidFill>
                  <a:schemeClr val="accent6">
                    <a:lumMod val="65000"/>
                    <a:lumOff val="35000"/>
                  </a:schemeClr>
                </a:solidFill>
                <a:latin typeface="+mn-lt"/>
                <a:ea typeface="宋体" panose="02010600030101010101" pitchFamily="2" charset="-122"/>
              </a:rPr>
              <a:t>日，广东省顺德高黎社区一住宅工地，</a:t>
            </a:r>
            <a:r>
              <a:rPr lang="en-US" altLang="zh-CN" b="1" dirty="0">
                <a:solidFill>
                  <a:schemeClr val="accent6">
                    <a:lumMod val="65000"/>
                    <a:lumOff val="35000"/>
                  </a:schemeClr>
                </a:solidFill>
                <a:latin typeface="+mn-lt"/>
                <a:ea typeface="宋体" panose="02010600030101010101" pitchFamily="2" charset="-122"/>
              </a:rPr>
              <a:t>8</a:t>
            </a:r>
            <a:r>
              <a:rPr lang="zh-CN" altLang="en-US" b="1" dirty="0">
                <a:solidFill>
                  <a:schemeClr val="accent6">
                    <a:lumMod val="65000"/>
                    <a:lumOff val="35000"/>
                  </a:schemeClr>
                </a:solidFill>
                <a:latin typeface="+mn-lt"/>
                <a:ea typeface="宋体" panose="02010600030101010101" pitchFamily="2" charset="-122"/>
              </a:rPr>
              <a:t>名工人在临时搭建的工棚内避雨时，突遭雷击当场致</a:t>
            </a:r>
            <a:r>
              <a:rPr lang="en-US" altLang="zh-CN" b="1" dirty="0">
                <a:solidFill>
                  <a:schemeClr val="accent6">
                    <a:lumMod val="65000"/>
                    <a:lumOff val="35000"/>
                  </a:schemeClr>
                </a:solidFill>
                <a:latin typeface="+mn-lt"/>
                <a:ea typeface="宋体" panose="02010600030101010101" pitchFamily="2" charset="-122"/>
              </a:rPr>
              <a:t>4</a:t>
            </a:r>
            <a:r>
              <a:rPr lang="zh-CN" altLang="en-US" b="1" dirty="0">
                <a:solidFill>
                  <a:schemeClr val="accent6">
                    <a:lumMod val="65000"/>
                    <a:lumOff val="35000"/>
                  </a:schemeClr>
                </a:solidFill>
                <a:latin typeface="+mn-lt"/>
                <a:ea typeface="宋体" panose="02010600030101010101" pitchFamily="2" charset="-122"/>
              </a:rPr>
              <a:t>人死亡、</a:t>
            </a:r>
            <a:r>
              <a:rPr lang="en-US" altLang="zh-CN" b="1" dirty="0">
                <a:solidFill>
                  <a:schemeClr val="accent6">
                    <a:lumMod val="65000"/>
                    <a:lumOff val="35000"/>
                  </a:schemeClr>
                </a:solidFill>
                <a:latin typeface="+mn-lt"/>
                <a:ea typeface="宋体" panose="02010600030101010101" pitchFamily="2" charset="-122"/>
              </a:rPr>
              <a:t>1</a:t>
            </a:r>
            <a:r>
              <a:rPr lang="zh-CN" altLang="en-US" b="1" dirty="0">
                <a:solidFill>
                  <a:schemeClr val="accent6">
                    <a:lumMod val="65000"/>
                    <a:lumOff val="35000"/>
                  </a:schemeClr>
                </a:solidFill>
                <a:latin typeface="+mn-lt"/>
                <a:ea typeface="宋体" panose="02010600030101010101" pitchFamily="2" charset="-122"/>
              </a:rPr>
              <a:t>人重伤、</a:t>
            </a:r>
            <a:r>
              <a:rPr lang="en-US" altLang="zh-CN" b="1" dirty="0">
                <a:solidFill>
                  <a:schemeClr val="accent6">
                    <a:lumMod val="65000"/>
                    <a:lumOff val="35000"/>
                  </a:schemeClr>
                </a:solidFill>
                <a:latin typeface="+mn-lt"/>
                <a:ea typeface="宋体" panose="02010600030101010101" pitchFamily="2" charset="-122"/>
              </a:rPr>
              <a:t>1</a:t>
            </a:r>
            <a:r>
              <a:rPr lang="zh-CN" altLang="en-US" b="1" dirty="0">
                <a:solidFill>
                  <a:schemeClr val="accent6">
                    <a:lumMod val="65000"/>
                    <a:lumOff val="35000"/>
                  </a:schemeClr>
                </a:solidFill>
                <a:latin typeface="+mn-lt"/>
                <a:ea typeface="宋体" panose="02010600030101010101" pitchFamily="2" charset="-122"/>
              </a:rPr>
              <a:t>人轻伤。（原因：防雷工程性措施不到位，防雷知识缺乏。）</a:t>
            </a:r>
          </a:p>
        </p:txBody>
      </p:sp>
      <p:pic>
        <p:nvPicPr>
          <p:cNvPr id="24581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75" y="3937000"/>
            <a:ext cx="6624638" cy="221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3" b="4529"/>
          <a:stretch>
            <a:fillRect/>
          </a:stretch>
        </p:blipFill>
        <p:spPr bwMode="auto">
          <a:xfrm>
            <a:off x="0" y="4149725"/>
            <a:ext cx="2376488" cy="273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1173163" y="620713"/>
            <a:ext cx="6426200" cy="1143000"/>
          </a:xfrm>
        </p:spPr>
        <p:txBody>
          <a:bodyPr/>
          <a:lstStyle/>
          <a:p>
            <a:pPr eaLnBrk="1" hangingPunct="1"/>
            <a:r>
              <a:rPr lang="zh-CN" altLang="en-US" smtClean="0">
                <a:solidFill>
                  <a:srgbClr val="00B0F0"/>
                </a:solidFill>
              </a:rPr>
              <a:t>同学们看出来这些事件发生的原因了吗？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2360613" y="3500438"/>
            <a:ext cx="6450012" cy="923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5400" b="1" dirty="0">
                <a:solidFill>
                  <a:srgbClr val="FF0000"/>
                </a:solidFill>
                <a:latin typeface="+mj-ea"/>
                <a:ea typeface="+mj-ea"/>
              </a:rPr>
              <a:t>防雷知识缺乏！！！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4713" y="2349500"/>
            <a:ext cx="648335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4713" y="1916113"/>
            <a:ext cx="6483350" cy="476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1063" y="3043238"/>
            <a:ext cx="3944937" cy="394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992188" y="1036638"/>
            <a:ext cx="7848600" cy="1143000"/>
          </a:xfrm>
        </p:spPr>
        <p:txBody>
          <a:bodyPr/>
          <a:lstStyle/>
          <a:p>
            <a:pPr eaLnBrk="1" hangingPunct="1"/>
            <a:r>
              <a:rPr lang="zh-CN" altLang="en-US" smtClean="0">
                <a:solidFill>
                  <a:srgbClr val="00B0F0"/>
                </a:solidFill>
              </a:rPr>
              <a:t>同学们先说说</a:t>
            </a:r>
            <a:r>
              <a:rPr lang="en-US" altLang="zh-CN" smtClean="0">
                <a:solidFill>
                  <a:srgbClr val="00B0F0"/>
                </a:solidFill>
              </a:rPr>
              <a:t/>
            </a:r>
            <a:br>
              <a:rPr lang="en-US" altLang="zh-CN" smtClean="0">
                <a:solidFill>
                  <a:srgbClr val="00B0F0"/>
                </a:solidFill>
              </a:rPr>
            </a:br>
            <a:r>
              <a:rPr lang="zh-CN" altLang="en-US" smtClean="0">
                <a:solidFill>
                  <a:srgbClr val="00B0F0"/>
                </a:solidFill>
              </a:rPr>
              <a:t>雷雨天气发生时那些地方是危险的呢？</a:t>
            </a:r>
          </a:p>
        </p:txBody>
      </p:sp>
      <p:sp>
        <p:nvSpPr>
          <p:cNvPr id="28676" name="文本框 2"/>
          <p:cNvSpPr txBox="1">
            <a:spLocks noChangeArrowheads="1"/>
          </p:cNvSpPr>
          <p:nvPr/>
        </p:nvSpPr>
        <p:spPr bwMode="auto">
          <a:xfrm>
            <a:off x="1857375" y="3284538"/>
            <a:ext cx="5759450" cy="255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zh-CN" altLang="en-US" b="1">
                <a:solidFill>
                  <a:srgbClr val="FF0000"/>
                </a:solidFill>
                <a:latin typeface="Comic Sans MS" panose="030F0702030302020204" pitchFamily="66" charset="0"/>
              </a:rPr>
              <a:t>树下</a:t>
            </a:r>
            <a:endParaRPr lang="en-US" altLang="zh-CN" b="1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zh-CN" altLang="en-US" b="1">
                <a:solidFill>
                  <a:srgbClr val="FF0000"/>
                </a:solidFill>
                <a:latin typeface="Comic Sans MS" panose="030F0702030302020204" pitchFamily="66" charset="0"/>
              </a:rPr>
              <a:t>高山</a:t>
            </a:r>
            <a:endParaRPr lang="en-US" altLang="zh-CN" b="1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zh-CN" altLang="en-US" b="1">
                <a:solidFill>
                  <a:srgbClr val="FF0000"/>
                </a:solidFill>
                <a:latin typeface="Comic Sans MS" panose="030F0702030302020204" pitchFamily="66" charset="0"/>
              </a:rPr>
              <a:t>水边</a:t>
            </a:r>
            <a:endParaRPr lang="en-US" altLang="zh-CN" b="1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zh-CN" altLang="en-US" b="1">
                <a:solidFill>
                  <a:srgbClr val="FF0000"/>
                </a:solidFill>
                <a:latin typeface="Comic Sans MS" panose="030F0702030302020204" pitchFamily="66" charset="0"/>
              </a:rPr>
              <a:t>避雷针附近</a:t>
            </a:r>
            <a:endParaRPr lang="en-US" altLang="zh-CN" b="1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zh-CN" altLang="en-US" b="1">
                <a:solidFill>
                  <a:srgbClr val="FF0000"/>
                </a:solidFill>
                <a:latin typeface="Comic Sans MS" panose="030F0702030302020204" pitchFamily="66" charset="0"/>
              </a:rPr>
              <a:t>没有避雷针的房屋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50" t="18900" r="11951" b="19151"/>
          <a:stretch>
            <a:fillRect/>
          </a:stretch>
        </p:blipFill>
        <p:spPr bwMode="auto">
          <a:xfrm>
            <a:off x="1588" y="996950"/>
            <a:ext cx="7416800" cy="584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8" t="9314" r="28192" b="9187"/>
          <a:stretch>
            <a:fillRect/>
          </a:stretch>
        </p:blipFill>
        <p:spPr bwMode="auto">
          <a:xfrm rot="197904">
            <a:off x="3773488" y="3089275"/>
            <a:ext cx="2954337" cy="276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0" name="标题 1"/>
          <p:cNvSpPr>
            <a:spLocks noGrp="1"/>
          </p:cNvSpPr>
          <p:nvPr>
            <p:ph type="title"/>
          </p:nvPr>
        </p:nvSpPr>
        <p:spPr>
          <a:xfrm>
            <a:off x="-2103438" y="476250"/>
            <a:ext cx="8915401" cy="1143000"/>
          </a:xfrm>
        </p:spPr>
        <p:txBody>
          <a:bodyPr/>
          <a:lstStyle/>
          <a:p>
            <a:r>
              <a:rPr lang="zh-CN" altLang="en-US" smtClean="0">
                <a:solidFill>
                  <a:srgbClr val="00B0F0"/>
                </a:solidFill>
              </a:rPr>
              <a:t>树下</a:t>
            </a: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4160838" y="860425"/>
            <a:ext cx="43211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00B0F0"/>
                </a:solidFill>
                <a:latin typeface="Comic Sans MS" panose="030F0702030302020204" pitchFamily="66" charset="0"/>
              </a:rPr>
              <a:t>大树很高 </a:t>
            </a:r>
            <a:endParaRPr lang="en-US" altLang="zh-CN" sz="2400" b="1">
              <a:solidFill>
                <a:srgbClr val="00B0F0"/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00B0F0"/>
                </a:solidFill>
                <a:latin typeface="Comic Sans MS" panose="030F0702030302020204" pitchFamily="66" charset="0"/>
              </a:rPr>
              <a:t>并且下完雨会成为电的导体 </a:t>
            </a:r>
            <a:endParaRPr lang="en-US" altLang="zh-CN" sz="2400" b="1">
              <a:solidFill>
                <a:srgbClr val="00B0F0"/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00B0F0"/>
                </a:solidFill>
                <a:latin typeface="Comic Sans MS" panose="030F0702030302020204" pitchFamily="66" charset="0"/>
              </a:rPr>
              <a:t>所以树下是十分危险的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50" t="18900" r="11951" b="19151"/>
          <a:stretch>
            <a:fillRect/>
          </a:stretch>
        </p:blipFill>
        <p:spPr bwMode="auto">
          <a:xfrm>
            <a:off x="0" y="630238"/>
            <a:ext cx="7875588" cy="620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8313" y="2636838"/>
            <a:ext cx="4416425" cy="331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标题 1"/>
          <p:cNvSpPr>
            <a:spLocks noGrp="1"/>
          </p:cNvSpPr>
          <p:nvPr>
            <p:ph type="title"/>
          </p:nvPr>
        </p:nvSpPr>
        <p:spPr>
          <a:xfrm>
            <a:off x="61913" y="47625"/>
            <a:ext cx="8915400" cy="1143000"/>
          </a:xfrm>
        </p:spPr>
        <p:txBody>
          <a:bodyPr/>
          <a:lstStyle/>
          <a:p>
            <a:r>
              <a:rPr lang="zh-CN" altLang="en-US" smtClean="0"/>
              <a:t>高山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50" t="18900" r="11951" b="19151"/>
          <a:stretch>
            <a:fillRect/>
          </a:stretch>
        </p:blipFill>
        <p:spPr bwMode="auto">
          <a:xfrm>
            <a:off x="0" y="506413"/>
            <a:ext cx="8058150" cy="635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1338" y="2492375"/>
            <a:ext cx="4435475" cy="352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1913" y="47625"/>
            <a:ext cx="8915400" cy="1143000"/>
          </a:xfrm>
        </p:spPr>
        <p:txBody>
          <a:bodyPr/>
          <a:lstStyle/>
          <a:p>
            <a:r>
              <a:rPr lang="zh-CN" altLang="en-US" smtClean="0">
                <a:solidFill>
                  <a:srgbClr val="00B0F0"/>
                </a:solidFill>
              </a:rPr>
              <a:t>水边</a:t>
            </a: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4835525" y="1022350"/>
            <a:ext cx="33845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00B0F0"/>
                </a:solidFill>
                <a:latin typeface="Comic Sans MS" panose="030F0702030302020204" pitchFamily="66" charset="0"/>
              </a:rPr>
              <a:t>众所周知，水是电的良导体所以在雷雨发生时一定要注意远离水源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7325" y="3360738"/>
            <a:ext cx="3514725" cy="351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0592" y="1800225"/>
            <a:ext cx="6126155" cy="4072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2" name="标题 1"/>
          <p:cNvSpPr>
            <a:spLocks noGrp="1"/>
          </p:cNvSpPr>
          <p:nvPr>
            <p:ph type="title"/>
          </p:nvPr>
        </p:nvSpPr>
        <p:spPr>
          <a:xfrm>
            <a:off x="-2378075" y="28575"/>
            <a:ext cx="8915400" cy="1143000"/>
          </a:xfrm>
        </p:spPr>
        <p:txBody>
          <a:bodyPr/>
          <a:lstStyle/>
          <a:p>
            <a:r>
              <a:rPr lang="zh-CN" altLang="en-US" smtClean="0">
                <a:solidFill>
                  <a:srgbClr val="00B0F0"/>
                </a:solidFill>
              </a:rPr>
              <a:t>避雷针附近</a:t>
            </a:r>
          </a:p>
        </p:txBody>
      </p:sp>
      <p:sp>
        <p:nvSpPr>
          <p:cNvPr id="32773" name="文本框 4"/>
          <p:cNvSpPr txBox="1">
            <a:spLocks noChangeArrowheads="1"/>
          </p:cNvSpPr>
          <p:nvPr/>
        </p:nvSpPr>
        <p:spPr bwMode="auto">
          <a:xfrm>
            <a:off x="4089400" y="600075"/>
            <a:ext cx="420528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zh-CN" altLang="en-US" sz="1800" b="1">
                <a:solidFill>
                  <a:srgbClr val="00B0F0"/>
                </a:solidFill>
                <a:latin typeface="Comic Sans MS" panose="030F0702030302020204" pitchFamily="66" charset="0"/>
              </a:rPr>
              <a:t>同学们一定要谨记</a:t>
            </a:r>
            <a:endParaRPr lang="en-US" altLang="zh-CN" sz="1800" b="1">
              <a:solidFill>
                <a:srgbClr val="00B0F0"/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zh-CN" altLang="en-US" sz="1800" b="1">
                <a:solidFill>
                  <a:srgbClr val="00B0F0"/>
                </a:solidFill>
                <a:latin typeface="Comic Sans MS" panose="030F0702030302020204" pitchFamily="66" charset="0"/>
              </a:rPr>
              <a:t>在雷雨发生时一定要远离避雷针 </a:t>
            </a:r>
            <a:endParaRPr lang="en-US" altLang="zh-CN" sz="1800" b="1">
              <a:solidFill>
                <a:srgbClr val="00B0F0"/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zh-CN" altLang="en-US" sz="1800" b="1">
                <a:solidFill>
                  <a:srgbClr val="00B0F0"/>
                </a:solidFill>
                <a:latin typeface="Comic Sans MS" panose="030F0702030302020204" pitchFamily="66" charset="0"/>
              </a:rPr>
              <a:t>因为避雷针在雷雨来临时极易成为雷电袭击的目标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93" t="6154" r="7819" b="10191"/>
          <a:stretch>
            <a:fillRect/>
          </a:stretch>
        </p:blipFill>
        <p:spPr bwMode="auto">
          <a:xfrm>
            <a:off x="7256463" y="3933825"/>
            <a:ext cx="2663825" cy="293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512" y="1844675"/>
            <a:ext cx="7266131" cy="4607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标题 1"/>
          <p:cNvSpPr>
            <a:spLocks noGrp="1"/>
          </p:cNvSpPr>
          <p:nvPr>
            <p:ph type="title"/>
          </p:nvPr>
        </p:nvSpPr>
        <p:spPr>
          <a:xfrm>
            <a:off x="-1400175" y="68263"/>
            <a:ext cx="8915400" cy="1143000"/>
          </a:xfrm>
        </p:spPr>
        <p:txBody>
          <a:bodyPr/>
          <a:lstStyle/>
          <a:p>
            <a:r>
              <a:rPr lang="zh-CN" altLang="en-US" smtClean="0">
                <a:solidFill>
                  <a:srgbClr val="00B0F0"/>
                </a:solidFill>
              </a:rPr>
              <a:t>没有避雷针的房屋</a:t>
            </a: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1065213" y="1014413"/>
            <a:ext cx="7319962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zh-CN" altLang="en-US" sz="2400" dirty="0">
                <a:solidFill>
                  <a:srgbClr val="00B0F0"/>
                </a:solidFill>
                <a:latin typeface="Comic Sans MS" panose="030F0702030302020204" pitchFamily="66" charset="0"/>
              </a:rPr>
              <a:t>没有避雷针的房屋是十分危险的，</a:t>
            </a:r>
            <a:endParaRPr lang="en-US" altLang="zh-CN" sz="2400" dirty="0">
              <a:solidFill>
                <a:srgbClr val="00B0F0"/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zh-CN" altLang="en-US" sz="2400">
                <a:solidFill>
                  <a:srgbClr val="00B0F0"/>
                </a:solidFill>
                <a:latin typeface="Comic Sans MS" panose="030F0702030302020204" pitchFamily="66" charset="0"/>
              </a:rPr>
              <a:t>有许多雷击事件就是发生在没有避雷针的房屋中的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38" y="4171950"/>
            <a:ext cx="2152651" cy="268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19" name="标题 1"/>
          <p:cNvSpPr>
            <a:spLocks noGrp="1"/>
          </p:cNvSpPr>
          <p:nvPr>
            <p:ph type="title"/>
          </p:nvPr>
        </p:nvSpPr>
        <p:spPr>
          <a:xfrm>
            <a:off x="344488" y="188913"/>
            <a:ext cx="8915400" cy="1143000"/>
          </a:xfrm>
        </p:spPr>
        <p:txBody>
          <a:bodyPr/>
          <a:lstStyle/>
          <a:p>
            <a:r>
              <a:rPr lang="zh-CN" altLang="en-US" smtClean="0">
                <a:solidFill>
                  <a:srgbClr val="00B0F0"/>
                </a:solidFill>
              </a:rPr>
              <a:t>那同学们再来说说</a:t>
            </a:r>
            <a:r>
              <a:rPr lang="en-US" altLang="zh-CN" smtClean="0">
                <a:solidFill>
                  <a:srgbClr val="00B0F0"/>
                </a:solidFill>
              </a:rPr>
              <a:t/>
            </a:r>
            <a:br>
              <a:rPr lang="en-US" altLang="zh-CN" smtClean="0">
                <a:solidFill>
                  <a:srgbClr val="00B0F0"/>
                </a:solidFill>
              </a:rPr>
            </a:br>
            <a:r>
              <a:rPr lang="zh-CN" altLang="en-US" smtClean="0">
                <a:solidFill>
                  <a:srgbClr val="00B0F0"/>
                </a:solidFill>
              </a:rPr>
              <a:t>下面哪些行为是危险的呢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2413" y="1700213"/>
            <a:ext cx="3384550" cy="454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950" y="1700213"/>
            <a:ext cx="6086475" cy="4894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888" y="1700213"/>
            <a:ext cx="8047037" cy="4894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913" y="1700213"/>
            <a:ext cx="8088312" cy="4894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70375"/>
            <a:ext cx="2073275" cy="258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713"/>
          <a:stretch>
            <a:fillRect/>
          </a:stretch>
        </p:blipFill>
        <p:spPr bwMode="auto">
          <a:xfrm>
            <a:off x="2073275" y="981075"/>
            <a:ext cx="5797550" cy="555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415925" y="252413"/>
            <a:ext cx="7950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>
                <a:solidFill>
                  <a:srgbClr val="00B0F0"/>
                </a:solidFill>
                <a:latin typeface="Comic Sans MS" panose="030F0702030302020204" pitchFamily="66" charset="0"/>
              </a:rPr>
              <a:t>同学们 看这幅图 我们能看出什么信息呢</a:t>
            </a: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776288" y="1989138"/>
            <a:ext cx="8713787" cy="304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zh-CN" altLang="en-US" b="1">
                <a:solidFill>
                  <a:srgbClr val="00B0F0"/>
                </a:solidFill>
                <a:latin typeface="Comic Sans MS" panose="030F0702030302020204" pitchFamily="66" charset="0"/>
              </a:rPr>
              <a:t>图中标注了三个地方 大树 高压线 河流 </a:t>
            </a:r>
            <a:endParaRPr lang="en-US" altLang="zh-CN" b="1">
              <a:solidFill>
                <a:srgbClr val="00B0F0"/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zh-CN" altLang="en-US" b="1">
                <a:solidFill>
                  <a:srgbClr val="00B0F0"/>
                </a:solidFill>
                <a:latin typeface="Comic Sans MS" panose="030F0702030302020204" pitchFamily="66" charset="0"/>
              </a:rPr>
              <a:t>说明这三个地方都是危险的</a:t>
            </a:r>
            <a:endParaRPr lang="en-US" altLang="zh-CN" b="1">
              <a:solidFill>
                <a:srgbClr val="00B0F0"/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zh-CN" altLang="en-US" b="1">
                <a:solidFill>
                  <a:srgbClr val="00B0F0"/>
                </a:solidFill>
                <a:latin typeface="Comic Sans MS" panose="030F0702030302020204" pitchFamily="66" charset="0"/>
              </a:rPr>
              <a:t>然后再看图中的这个人他把背包踩在了地上</a:t>
            </a:r>
            <a:endParaRPr lang="en-US" altLang="zh-CN" b="1">
              <a:solidFill>
                <a:srgbClr val="00B0F0"/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zh-CN" altLang="en-US" b="1">
                <a:solidFill>
                  <a:srgbClr val="00B0F0"/>
                </a:solidFill>
                <a:latin typeface="Comic Sans MS" panose="030F0702030302020204" pitchFamily="66" charset="0"/>
              </a:rPr>
              <a:t>是因为这样增加了自己与大地之间的阻值 </a:t>
            </a:r>
            <a:endParaRPr lang="en-US" altLang="zh-CN" b="1">
              <a:solidFill>
                <a:srgbClr val="00B0F0"/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zh-CN" altLang="en-US" b="1">
                <a:solidFill>
                  <a:srgbClr val="00B0F0"/>
                </a:solidFill>
                <a:latin typeface="Comic Sans MS" panose="030F0702030302020204" pitchFamily="66" charset="0"/>
              </a:rPr>
              <a:t>可以防止雷击 </a:t>
            </a:r>
            <a:endParaRPr lang="en-US" altLang="zh-CN" b="1">
              <a:solidFill>
                <a:srgbClr val="00B0F0"/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zh-CN" altLang="en-US" b="1">
                <a:solidFill>
                  <a:srgbClr val="00B0F0"/>
                </a:solidFill>
                <a:latin typeface="Comic Sans MS" panose="030F0702030302020204" pitchFamily="66" charset="0"/>
              </a:rPr>
              <a:t>下蹲可以减少高度减少被雷击中的概率</a:t>
            </a:r>
            <a:endParaRPr lang="en-US" altLang="zh-CN" b="1">
              <a:solidFill>
                <a:srgbClr val="00B0F0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93" t="6154" r="7819" b="10191"/>
          <a:stretch>
            <a:fillRect/>
          </a:stretch>
        </p:blipFill>
        <p:spPr bwMode="auto">
          <a:xfrm>
            <a:off x="7256463" y="3933825"/>
            <a:ext cx="2663825" cy="293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7" name="标题 1"/>
          <p:cNvSpPr>
            <a:spLocks noGrp="1"/>
          </p:cNvSpPr>
          <p:nvPr>
            <p:ph type="title"/>
          </p:nvPr>
        </p:nvSpPr>
        <p:spPr>
          <a:xfrm>
            <a:off x="-2679700" y="-171450"/>
            <a:ext cx="8915400" cy="1143000"/>
          </a:xfrm>
        </p:spPr>
        <p:txBody>
          <a:bodyPr/>
          <a:lstStyle/>
          <a:p>
            <a:r>
              <a:rPr lang="zh-CN" altLang="en-US" smtClean="0">
                <a:solidFill>
                  <a:srgbClr val="00B0F0"/>
                </a:solidFill>
              </a:rPr>
              <a:t>室外防雷篇</a:t>
            </a:r>
          </a:p>
        </p:txBody>
      </p:sp>
      <p:sp>
        <p:nvSpPr>
          <p:cNvPr id="36868" name="文本框 1"/>
          <p:cNvSpPr txBox="1">
            <a:spLocks noChangeArrowheads="1"/>
          </p:cNvSpPr>
          <p:nvPr/>
        </p:nvSpPr>
        <p:spPr bwMode="auto">
          <a:xfrm>
            <a:off x="1208088" y="776288"/>
            <a:ext cx="57483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00B0F0"/>
                </a:solidFill>
                <a:latin typeface="Comic Sans MS" panose="030F0702030302020204" pitchFamily="66" charset="0"/>
              </a:rPr>
              <a:t>一．要远离建筑物的避雷针等避雷设施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66" r="26077"/>
          <a:stretch>
            <a:fillRect/>
          </a:stretch>
        </p:blipFill>
        <p:spPr bwMode="auto">
          <a:xfrm>
            <a:off x="3194050" y="1382713"/>
            <a:ext cx="4638675" cy="495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382713"/>
            <a:ext cx="5032375" cy="500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7938" y="3921125"/>
            <a:ext cx="2271712" cy="293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5" name="标题 1"/>
          <p:cNvSpPr>
            <a:spLocks noGrp="1"/>
          </p:cNvSpPr>
          <p:nvPr>
            <p:ph type="title"/>
          </p:nvPr>
        </p:nvSpPr>
        <p:spPr>
          <a:xfrm>
            <a:off x="-2679700" y="-171450"/>
            <a:ext cx="8915400" cy="1143000"/>
          </a:xfrm>
        </p:spPr>
        <p:txBody>
          <a:bodyPr/>
          <a:lstStyle/>
          <a:p>
            <a:r>
              <a:rPr lang="zh-CN" altLang="en-US" smtClean="0">
                <a:solidFill>
                  <a:srgbClr val="00B0F0"/>
                </a:solidFill>
              </a:rPr>
              <a:t>室外防雷篇</a:t>
            </a:r>
          </a:p>
        </p:txBody>
      </p:sp>
      <p:sp>
        <p:nvSpPr>
          <p:cNvPr id="38916" name="文本框 1"/>
          <p:cNvSpPr txBox="1">
            <a:spLocks noChangeArrowheads="1"/>
          </p:cNvSpPr>
          <p:nvPr/>
        </p:nvSpPr>
        <p:spPr bwMode="auto">
          <a:xfrm>
            <a:off x="1208088" y="776288"/>
            <a:ext cx="574833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00B0F0"/>
                </a:solidFill>
                <a:latin typeface="Comic Sans MS" panose="030F0702030302020204" pitchFamily="66" charset="0"/>
              </a:rPr>
              <a:t>二</a:t>
            </a:r>
            <a:r>
              <a:rPr lang="en-US" altLang="zh-CN" sz="2400" b="1">
                <a:solidFill>
                  <a:srgbClr val="00B0F0"/>
                </a:solidFill>
                <a:latin typeface="Comic Sans MS" panose="030F0702030302020204" pitchFamily="66" charset="0"/>
              </a:rPr>
              <a:t>.  </a:t>
            </a:r>
            <a:r>
              <a:rPr lang="zh-CN" altLang="zh-CN" sz="2400" b="1">
                <a:solidFill>
                  <a:srgbClr val="00B0F0"/>
                </a:solidFill>
                <a:latin typeface="Comic Sans MS" panose="030F0702030302020204" pitchFamily="66" charset="0"/>
              </a:rPr>
              <a:t>不要停留在高处，比如山顶、山脊或楼顶等地方，也不宜在空旷的地方如操场、广场等地方停留。</a:t>
            </a:r>
            <a:endParaRPr lang="zh-CN" altLang="en-US" sz="2400" b="1">
              <a:solidFill>
                <a:srgbClr val="00B0F0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8313" y="2276475"/>
            <a:ext cx="4640262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276475"/>
            <a:ext cx="5032375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3538" y="3789363"/>
            <a:ext cx="1922462" cy="293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3" name="标题 1"/>
          <p:cNvSpPr>
            <a:spLocks noGrp="1"/>
          </p:cNvSpPr>
          <p:nvPr>
            <p:ph type="title"/>
          </p:nvPr>
        </p:nvSpPr>
        <p:spPr>
          <a:xfrm>
            <a:off x="-2679700" y="-171450"/>
            <a:ext cx="8915400" cy="1143000"/>
          </a:xfrm>
        </p:spPr>
        <p:txBody>
          <a:bodyPr/>
          <a:lstStyle/>
          <a:p>
            <a:r>
              <a:rPr lang="zh-CN" altLang="en-US" smtClean="0">
                <a:solidFill>
                  <a:srgbClr val="00B0F0"/>
                </a:solidFill>
              </a:rPr>
              <a:t>室外防雷篇</a:t>
            </a:r>
          </a:p>
        </p:txBody>
      </p:sp>
      <p:sp>
        <p:nvSpPr>
          <p:cNvPr id="40964" name="文本框 1"/>
          <p:cNvSpPr txBox="1">
            <a:spLocks noChangeArrowheads="1"/>
          </p:cNvSpPr>
          <p:nvPr/>
        </p:nvSpPr>
        <p:spPr bwMode="auto">
          <a:xfrm>
            <a:off x="1208088" y="776288"/>
            <a:ext cx="65532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00B0F0"/>
                </a:solidFill>
                <a:latin typeface="Comic Sans MS" panose="030F0702030302020204" pitchFamily="66" charset="0"/>
              </a:rPr>
              <a:t>三．</a:t>
            </a:r>
            <a:r>
              <a:rPr lang="zh-CN" altLang="zh-CN" sz="2400" b="1">
                <a:solidFill>
                  <a:srgbClr val="00B0F0"/>
                </a:solidFill>
                <a:latin typeface="Comic Sans MS" panose="030F0702030302020204" pitchFamily="66" charset="0"/>
              </a:rPr>
              <a:t>不要在空旷地上的小型无防雷装置的建筑内避雨，如遮阳伞下，小亭子里等，汽车内则是安全的避雨场所。</a:t>
            </a:r>
            <a:endParaRPr lang="zh-CN" altLang="en-US" sz="2400" b="1">
              <a:solidFill>
                <a:srgbClr val="00B0F0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2475" y="2479675"/>
            <a:ext cx="4640263" cy="361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288" y="2481263"/>
            <a:ext cx="5032375" cy="361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93" t="6154" r="7819" b="10191"/>
          <a:stretch>
            <a:fillRect/>
          </a:stretch>
        </p:blipFill>
        <p:spPr bwMode="auto">
          <a:xfrm>
            <a:off x="7256463" y="3933825"/>
            <a:ext cx="2663825" cy="293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1" name="标题 1"/>
          <p:cNvSpPr>
            <a:spLocks noGrp="1"/>
          </p:cNvSpPr>
          <p:nvPr>
            <p:ph type="title"/>
          </p:nvPr>
        </p:nvSpPr>
        <p:spPr>
          <a:xfrm>
            <a:off x="-2679700" y="-171450"/>
            <a:ext cx="8915400" cy="1143000"/>
          </a:xfrm>
        </p:spPr>
        <p:txBody>
          <a:bodyPr/>
          <a:lstStyle/>
          <a:p>
            <a:r>
              <a:rPr lang="zh-CN" altLang="en-US" smtClean="0">
                <a:solidFill>
                  <a:srgbClr val="00B0F0"/>
                </a:solidFill>
              </a:rPr>
              <a:t>室外防雷篇</a:t>
            </a:r>
          </a:p>
        </p:txBody>
      </p:sp>
      <p:sp>
        <p:nvSpPr>
          <p:cNvPr id="43012" name="文本框 1"/>
          <p:cNvSpPr txBox="1">
            <a:spLocks noChangeArrowheads="1"/>
          </p:cNvSpPr>
          <p:nvPr/>
        </p:nvSpPr>
        <p:spPr bwMode="auto">
          <a:xfrm>
            <a:off x="1208088" y="776288"/>
            <a:ext cx="574833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00B0F0"/>
                </a:solidFill>
                <a:latin typeface="Comic Sans MS" panose="030F0702030302020204" pitchFamily="66" charset="0"/>
              </a:rPr>
              <a:t>四．不要大树下避雨，远离大树，不要打电话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0475" y="1455738"/>
            <a:ext cx="3694113" cy="495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363788"/>
            <a:ext cx="5032375" cy="304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1775" y="4194175"/>
            <a:ext cx="2663825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59" name="标题 1"/>
          <p:cNvSpPr>
            <a:spLocks noGrp="1"/>
          </p:cNvSpPr>
          <p:nvPr>
            <p:ph type="title"/>
          </p:nvPr>
        </p:nvSpPr>
        <p:spPr>
          <a:xfrm>
            <a:off x="-2679700" y="-171450"/>
            <a:ext cx="8915400" cy="1143000"/>
          </a:xfrm>
        </p:spPr>
        <p:txBody>
          <a:bodyPr/>
          <a:lstStyle/>
          <a:p>
            <a:r>
              <a:rPr lang="zh-CN" altLang="en-US" smtClean="0">
                <a:solidFill>
                  <a:srgbClr val="00B0F0"/>
                </a:solidFill>
              </a:rPr>
              <a:t>室外防雷篇</a:t>
            </a:r>
          </a:p>
        </p:txBody>
      </p:sp>
      <p:sp>
        <p:nvSpPr>
          <p:cNvPr id="45060" name="文本框 1"/>
          <p:cNvSpPr txBox="1">
            <a:spLocks noChangeArrowheads="1"/>
          </p:cNvSpPr>
          <p:nvPr/>
        </p:nvSpPr>
        <p:spPr bwMode="auto">
          <a:xfrm>
            <a:off x="2289175" y="2133600"/>
            <a:ext cx="5746750" cy="267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00B0F0"/>
                </a:solidFill>
                <a:latin typeface="Comic Sans MS" panose="030F0702030302020204" pitchFamily="66" charset="0"/>
              </a:rPr>
              <a:t>五．在户外，当你看到闪电后</a:t>
            </a:r>
            <a:r>
              <a:rPr lang="en-US" altLang="zh-CN" sz="2400" b="1">
                <a:solidFill>
                  <a:srgbClr val="00B0F0"/>
                </a:solidFill>
                <a:latin typeface="Comic Sans MS" panose="030F0702030302020204" pitchFamily="66" charset="0"/>
              </a:rPr>
              <a:t>3</a:t>
            </a:r>
            <a:r>
              <a:rPr lang="zh-CN" altLang="en-US" sz="2400" b="1">
                <a:solidFill>
                  <a:srgbClr val="00B0F0"/>
                </a:solidFill>
                <a:latin typeface="Comic Sans MS" panose="030F0702030302020204" pitchFamily="66" charset="0"/>
              </a:rPr>
              <a:t>－</a:t>
            </a:r>
            <a:r>
              <a:rPr lang="en-US" altLang="zh-CN" sz="2400" b="1">
                <a:solidFill>
                  <a:srgbClr val="00B0F0"/>
                </a:solidFill>
                <a:latin typeface="Comic Sans MS" panose="030F0702030302020204" pitchFamily="66" charset="0"/>
              </a:rPr>
              <a:t>5</a:t>
            </a:r>
            <a:r>
              <a:rPr lang="zh-CN" altLang="en-US" sz="2400" b="1">
                <a:solidFill>
                  <a:srgbClr val="00B0F0"/>
                </a:solidFill>
                <a:latin typeface="Comic Sans MS" panose="030F0702030302020204" pitchFamily="66" charset="0"/>
              </a:rPr>
              <a:t>秒就听到雷声，说明你接近危险区；如果头、颈、手处有蚂蚁爬走感，头发竖起，说明将发生雷击。此时应该立即停止行走，两脚并拢并立即下蹲，同时双手抱膝，胸口紧贴膝盖，尽量低下头，因为头部较之身体其他部位最易遭到雷击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750" y="971550"/>
            <a:ext cx="8070850" cy="538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1775" y="4194175"/>
            <a:ext cx="2663825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7" name="标题 1"/>
          <p:cNvSpPr>
            <a:spLocks noGrp="1"/>
          </p:cNvSpPr>
          <p:nvPr>
            <p:ph type="title"/>
          </p:nvPr>
        </p:nvSpPr>
        <p:spPr>
          <a:xfrm>
            <a:off x="-2679700" y="-171450"/>
            <a:ext cx="8915400" cy="1143000"/>
          </a:xfrm>
        </p:spPr>
        <p:txBody>
          <a:bodyPr/>
          <a:lstStyle/>
          <a:p>
            <a:r>
              <a:rPr lang="zh-CN" altLang="en-US" smtClean="0">
                <a:solidFill>
                  <a:srgbClr val="00B0F0"/>
                </a:solidFill>
              </a:rPr>
              <a:t>室内防雷篇</a:t>
            </a:r>
          </a:p>
        </p:txBody>
      </p:sp>
      <p:sp>
        <p:nvSpPr>
          <p:cNvPr id="47108" name="文本框 1"/>
          <p:cNvSpPr txBox="1">
            <a:spLocks noChangeArrowheads="1"/>
          </p:cNvSpPr>
          <p:nvPr/>
        </p:nvSpPr>
        <p:spPr bwMode="auto">
          <a:xfrm>
            <a:off x="1778000" y="971550"/>
            <a:ext cx="574833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00B0F0"/>
                </a:solidFill>
                <a:latin typeface="Comic Sans MS" panose="030F0702030302020204" pitchFamily="66" charset="0"/>
              </a:rPr>
              <a:t>一．	拔掉电视机的室外天线并且与地连接，拔掉电脑网线，并且尽量不要使用电器，并拔掉电器插头。</a:t>
            </a:r>
          </a:p>
        </p:txBody>
      </p:sp>
      <p:pic>
        <p:nvPicPr>
          <p:cNvPr id="47109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813" y="2087563"/>
            <a:ext cx="6350000" cy="476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1775" y="4194175"/>
            <a:ext cx="2663825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5" name="标题 1"/>
          <p:cNvSpPr>
            <a:spLocks noGrp="1"/>
          </p:cNvSpPr>
          <p:nvPr>
            <p:ph type="title"/>
          </p:nvPr>
        </p:nvSpPr>
        <p:spPr>
          <a:xfrm>
            <a:off x="-2679700" y="-171450"/>
            <a:ext cx="8915400" cy="1143000"/>
          </a:xfrm>
        </p:spPr>
        <p:txBody>
          <a:bodyPr/>
          <a:lstStyle/>
          <a:p>
            <a:r>
              <a:rPr lang="zh-CN" altLang="en-US" smtClean="0">
                <a:solidFill>
                  <a:srgbClr val="00B0F0"/>
                </a:solidFill>
              </a:rPr>
              <a:t>室内防雷篇</a:t>
            </a:r>
          </a:p>
        </p:txBody>
      </p:sp>
      <p:sp>
        <p:nvSpPr>
          <p:cNvPr id="49156" name="文本框 1"/>
          <p:cNvSpPr txBox="1">
            <a:spLocks noChangeArrowheads="1"/>
          </p:cNvSpPr>
          <p:nvPr/>
        </p:nvSpPr>
        <p:spPr bwMode="auto">
          <a:xfrm>
            <a:off x="1468438" y="960438"/>
            <a:ext cx="574675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00B0F0"/>
                </a:solidFill>
                <a:latin typeface="Comic Sans MS" panose="030F0702030302020204" pitchFamily="66" charset="0"/>
              </a:rPr>
              <a:t>二．雷雨天气应关好门窗，防止球形雷进入室内造成危害，不要打电话！！！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0" y="1955800"/>
            <a:ext cx="3735388" cy="461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7025" y="1955800"/>
            <a:ext cx="3084513" cy="461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1775" y="4194175"/>
            <a:ext cx="2663825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3" name="标题 1"/>
          <p:cNvSpPr>
            <a:spLocks noGrp="1"/>
          </p:cNvSpPr>
          <p:nvPr>
            <p:ph type="title"/>
          </p:nvPr>
        </p:nvSpPr>
        <p:spPr>
          <a:xfrm>
            <a:off x="-2679700" y="-171450"/>
            <a:ext cx="8915400" cy="1143000"/>
          </a:xfrm>
        </p:spPr>
        <p:txBody>
          <a:bodyPr/>
          <a:lstStyle/>
          <a:p>
            <a:r>
              <a:rPr lang="zh-CN" altLang="en-US" smtClean="0">
                <a:solidFill>
                  <a:srgbClr val="00B0F0"/>
                </a:solidFill>
              </a:rPr>
              <a:t>室外防雷篇</a:t>
            </a:r>
          </a:p>
        </p:txBody>
      </p:sp>
      <p:sp>
        <p:nvSpPr>
          <p:cNvPr id="51204" name="文本框 1"/>
          <p:cNvSpPr txBox="1">
            <a:spLocks noChangeArrowheads="1"/>
          </p:cNvSpPr>
          <p:nvPr/>
        </p:nvSpPr>
        <p:spPr bwMode="auto">
          <a:xfrm>
            <a:off x="1639888" y="971550"/>
            <a:ext cx="574833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00B0F0"/>
                </a:solidFill>
                <a:latin typeface="Comic Sans MS" panose="030F0702030302020204" pitchFamily="66" charset="0"/>
              </a:rPr>
              <a:t>四．不要靠近室内的金属设备如暖气片、自来水管、下水管；要尽量离开电源线、电话线、广播线。</a:t>
            </a:r>
          </a:p>
        </p:txBody>
      </p:sp>
      <p:pic>
        <p:nvPicPr>
          <p:cNvPr id="51205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813" y="2276475"/>
            <a:ext cx="57150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8" y="4672013"/>
            <a:ext cx="1751012" cy="218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704850" y="188913"/>
            <a:ext cx="5761038" cy="132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4000">
                <a:solidFill>
                  <a:srgbClr val="00B0F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如果不慎被雷击中</a:t>
            </a:r>
            <a:endParaRPr lang="en-US" altLang="zh-CN" sz="4000">
              <a:solidFill>
                <a:srgbClr val="00B0F0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zh-CN" altLang="en-US" sz="4000">
                <a:solidFill>
                  <a:srgbClr val="00B0F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我们该如何急救呢？</a:t>
            </a:r>
          </a:p>
        </p:txBody>
      </p:sp>
      <p:pic>
        <p:nvPicPr>
          <p:cNvPr id="9" name="图片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813" y="2276475"/>
            <a:ext cx="6192837" cy="388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1352550" y="1017588"/>
            <a:ext cx="6553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b="1">
                <a:solidFill>
                  <a:srgbClr val="00B0F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一．	首先拨打</a:t>
            </a:r>
            <a:r>
              <a:rPr lang="en-US" altLang="zh-CN" b="1">
                <a:solidFill>
                  <a:srgbClr val="00B0F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120</a:t>
            </a:r>
            <a:r>
              <a:rPr lang="zh-CN" altLang="en-US" b="1">
                <a:solidFill>
                  <a:srgbClr val="00B0F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急救电话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8" y="4672013"/>
            <a:ext cx="1751012" cy="218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813" y="2276475"/>
            <a:ext cx="6264275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/>
          <p:cNvSpPr txBox="1"/>
          <p:nvPr/>
        </p:nvSpPr>
        <p:spPr>
          <a:xfrm>
            <a:off x="1065213" y="333375"/>
            <a:ext cx="7559675" cy="18145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srgbClr val="00B0F0"/>
                </a:solidFill>
                <a:latin typeface="+mj-lt"/>
                <a:ea typeface="华文行楷" panose="02010800040101010101" pitchFamily="2" charset="-122"/>
              </a:rPr>
              <a:t>二．	由于雷电放电的过程往往会产生大量的热量，所以被雷击中的人往往会有不同程度的烧伤，烧伤或严重休克的人，应马上让其躺下，扑灭身上的火，并对其进行抢救。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8" y="4672013"/>
            <a:ext cx="1751012" cy="218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3775" y="2306638"/>
            <a:ext cx="5535613" cy="387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1568450" y="246063"/>
            <a:ext cx="6264275" cy="206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99"/>
                </a:solidFill>
                <a:latin typeface="楷体_GB2312" pitchFamily="1" charset="-122"/>
                <a:ea typeface="楷体_GB2312" pitchFamily="1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b="1">
                <a:solidFill>
                  <a:srgbClr val="00B0F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三．	进行心肺复苏，口对口呼吸和胸外心脏挤压，坚持到病人苏醒为止，或者等到救援人员来到事发现场。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5" name="标题 1"/>
          <p:cNvSpPr>
            <a:spLocks noGrp="1"/>
          </p:cNvSpPr>
          <p:nvPr>
            <p:ph type="title"/>
          </p:nvPr>
        </p:nvSpPr>
        <p:spPr>
          <a:xfrm>
            <a:off x="273050" y="2133600"/>
            <a:ext cx="8915400" cy="1143000"/>
          </a:xfrm>
        </p:spPr>
        <p:txBody>
          <a:bodyPr/>
          <a:lstStyle/>
          <a:p>
            <a:r>
              <a:rPr lang="zh-CN" altLang="en-US" smtClean="0">
                <a:solidFill>
                  <a:srgbClr val="00B0F0"/>
                </a:solidFill>
              </a:rPr>
              <a:t>       </a:t>
            </a:r>
            <a:r>
              <a:rPr lang="zh-CN" altLang="en-US" b="1" smtClean="0">
                <a:solidFill>
                  <a:srgbClr val="00B0F0"/>
                </a:solidFill>
              </a:rPr>
              <a:t>学了这么多雷电天气的知识，同学们是不已经掌握雷电天气的预防方法了，只要我们掌握了正确的防雷技巧，雷电并不可怕！！！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t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1125" y="2497138"/>
            <a:ext cx="428625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图片 16" descr="t3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9350" y="2516188"/>
            <a:ext cx="1724025" cy="173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图片 17" descr="t4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2675" y="3606800"/>
            <a:ext cx="419100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图片 19" descr="h2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1363" y="2808288"/>
            <a:ext cx="1076325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图片 18" descr="h1副本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0525" y="2747963"/>
            <a:ext cx="1485900" cy="130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图片 20" descr="h4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9825" y="3509963"/>
            <a:ext cx="419100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图片 24" descr="e1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0838" y="3492500"/>
            <a:ext cx="495300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图片 25" descr="e1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8075" y="2921000"/>
            <a:ext cx="17145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图片 26" descr="e2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6175" y="2827338"/>
            <a:ext cx="457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图片 28" descr="e4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3076575"/>
            <a:ext cx="1360487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图片 30" descr="n1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6463" y="3589338"/>
            <a:ext cx="333375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图片 32" descr="n2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6463" y="3619500"/>
            <a:ext cx="542925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图片 33" descr="n3.png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3638" y="3665538"/>
            <a:ext cx="28575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图片 35" descr="d2.png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1613" y="3627438"/>
            <a:ext cx="40005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图片 34" descr="d1.png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2850" y="3619500"/>
            <a:ext cx="666750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图片 42" descr="d4.png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2275" y="3171825"/>
            <a:ext cx="695325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图片 41" descr="d3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3050" y="3171825"/>
            <a:ext cx="828675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图片 36" descr="羽毛.png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50554">
            <a:off x="10258425" y="501650"/>
            <a:ext cx="1239838" cy="396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72344 -0.24339 C -0.72291 -0.23622 -0.72239 -0.22881 -0.72778 -0.21585 C -0.73316 -0.20288 -0.75173 -0.17302 -0.75573 -0.16492 " pathEditMode="fixed" rAng="0" ptsTypes="aaA">
                                      <p:cBhvr>
                                        <p:cTn id="6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0" y="39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"/>
                            </p:stCondLst>
                            <p:childTnLst>
                              <p:par>
                                <p:cTn id="1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75573 -0.16492 C -0.74115 -0.1802 -0.72639 -0.19548 -0.71441 -0.20613 C -0.70243 -0.21677 -0.70642 -0.22557 -0.68368 -0.22951 C -0.66094 -0.23344 -0.60295 -0.22765 -0.57778 -0.22951 C -0.5526 -0.23136 -0.53854 -0.239 -0.53212 -0.24131 " pathEditMode="fixed" ptsTypes="aaaaA">
                                      <p:cBhvr>
                                        <p:cTn id="12" dur="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300"/>
                            </p:stCondLst>
                            <p:childTnLst>
                              <p:par>
                                <p:cTn id="1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9965 -0.24177 C -0.6217 -0.21076 -0.64357 -0.17974 -0.6658 -0.14386 C -0.68802 -0.10798 -0.71875 -0.04988 -0.7335 -0.02626 C -0.74826 -0.00265 -0.74809 -0.00682 -0.75416 -0.00265 C -0.76024 0.00151 -0.76493 -0.0008 -0.77031 -0.00057 C -0.77569 -0.00034 -0.78767 -0.00034 -0.78646 -0.00057 " pathEditMode="fixed" rAng="0" ptsTypes="aaaaaA">
                                      <p:cBhvr>
                                        <p:cTn id="15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00" y="1220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600"/>
                            </p:stCondLst>
                            <p:childTnLst>
                              <p:par>
                                <p:cTn id="2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78646 -0.00057 C -0.79028 -0.00543 -0.79393 -0.01029 -0.79375 -0.01816 C -0.79358 -0.02603 -0.78907 -0.03946 -0.7849 -0.04756 C -0.78073 -0.05566 -0.77361 -0.06191 -0.76875 -0.06724 C -0.76389 -0.07256 -0.76077 -0.07001 -0.75556 -0.07904 " pathEditMode="fixed" ptsTypes="aaaaA">
                                      <p:cBhvr>
                                        <p:cTn id="21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1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700"/>
                            </p:stCondLst>
                            <p:childTnLst>
                              <p:par>
                                <p:cTn id="2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75555 -0.07905 C -0.75069 -0.08368 -0.74583 -0.08831 -0.74149 -0.08645 C -0.73715 -0.0846 -0.73125 -0.07835 -0.72951 -0.06747 C -0.72777 -0.05659 -0.73055 -0.02858 -0.73055 -0.02118 " pathEditMode="fixed" ptsTypes="aaaA">
                                      <p:cBhvr>
                                        <p:cTn id="27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800"/>
                            </p:stCondLst>
                            <p:childTnLst>
                              <p:par>
                                <p:cTn id="2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73055 -0.02118 C -0.72864 -0.0184 -0.72656 -0.01562 -0.71753 -0.02256 C -0.7085 -0.02951 -0.68906 -0.04965 -0.67621 -0.0633 C -0.66336 -0.07696 -0.65208 -0.08946 -0.64027 -0.1052 C -0.62847 -0.12094 -0.61631 -0.14155 -0.60555 -0.15752 C -0.59479 -0.17349 -0.58107 -0.19432 -0.57621 -0.20104 " pathEditMode="fixed" ptsTypes="aaaaaA">
                                      <p:cBhvr>
                                        <p:cTn id="30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900"/>
                            </p:stCondLst>
                            <p:childTnLst>
                              <p:par>
                                <p:cTn id="3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7309 -0.20103 C -0.58871 -0.17858 -0.60434 -0.15589 -0.61666 -0.13714 C -0.62899 -0.11839 -0.63732 -0.10358 -0.64705 -0.08784 C -0.65677 -0.0721 -0.6691 -0.05427 -0.67535 -0.04293 C -0.6816 -0.03159 -0.68507 -0.02256 -0.68507 -0.01978 " pathEditMode="fixed" rAng="0" ptsTypes="aaaaA">
                                      <p:cBhvr>
                                        <p:cTn id="36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00" y="910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1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8507 -0.01979 C -0.67778 -0.02882 -0.67049 -0.03784 -0.66545 -0.04432 C -0.66042 -0.05081 -0.65851 -0.05451 -0.65469 -0.05891 C -0.65087 -0.06331 -0.6474 -0.06585 -0.64271 -0.07048 C -0.63802 -0.07511 -0.6309 -0.08252 -0.62639 -0.08645 C -0.62188 -0.09039 -0.6184 -0.09201 -0.61545 -0.09363 C -0.6125 -0.09525 -0.6099 -0.09641 -0.60903 -0.09664 " pathEditMode="fixed" ptsTypes="aaaaaaA">
                                      <p:cBhvr>
                                        <p:cTn id="42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1100"/>
                            </p:stCondLst>
                            <p:childTnLst>
                              <p:par>
                                <p:cTn id="4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0903 -0.09664 C -0.6059 -0.09594 -0.60278 -0.09525 -0.60347 -0.09224 C -0.60417 -0.08923 -0.60972 -0.0846 -0.61337 -0.07905 C -0.61701 -0.07349 -0.62083 -0.06493 -0.62535 -0.05891 C -0.62986 -0.05289 -0.63733 -0.04895 -0.64045 -0.04294 C -0.64358 -0.03692 -0.64323 -0.02511 -0.64375 -0.02257 " pathEditMode="fixed" ptsTypes="aaaaaA">
                                      <p:cBhvr>
                                        <p:cTn id="45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1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1200"/>
                            </p:stCondLst>
                            <p:childTnLst>
                              <p:par>
                                <p:cTn id="5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4375 -0.02256 C -0.6401 -0.02001 -0.63628 -0.01723 -0.63073 -0.01955 C -0.62517 -0.02186 -0.61597 -0.03297 -0.61007 -0.03714 C -0.60417 -0.04131 -0.60087 -0.04177 -0.59479 -0.04432 C -0.58871 -0.04686 -0.57847 -0.0501 -0.57309 -0.05288 C -0.56771 -0.05566 -0.56684 -0.05797 -0.56215 -0.06168 C -0.55746 -0.06538 -0.54913 -0.06908 -0.54479 -0.07464 C -0.54045 -0.0802 -0.53646 -0.09061 -0.53611 -0.09501 C -0.53576 -0.09941 -0.54219 -0.09987 -0.54271 -0.1008 " pathEditMode="fixed" ptsTypes="aaaaaaaaA">
                                      <p:cBhvr>
                                        <p:cTn id="51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5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4271 -0.1008 C -0.54653 -0.09941 -0.55035 -0.09802 -0.55451 -0.09501 C -0.55868 -0.092 -0.56285 -0.08807 -0.56771 -0.08205 C -0.57257 -0.07603 -0.58038 -0.06607 -0.58385 -0.05867 C -0.58733 -0.05126 -0.58767 -0.04293 -0.58837 -0.03714 C -0.58906 -0.03135 -0.5901 -0.02695 -0.58837 -0.02395 C -0.58663 -0.02094 -0.58055 -0.02001 -0.57743 -0.01955 C -0.5743 -0.01908 -0.57135 -0.02024 -0.56979 -0.02117 " pathEditMode="fixed" ptsTypes="aaaaaaaA">
                                      <p:cBhvr>
                                        <p:cTn id="54" dur="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6979 -0.02117 C -0.56197 -0.02395 -0.55416 -0.02673 -0.54635 -0.03228 C -0.53854 -0.03784 -0.54999 -0.02927 -0.52308 -0.0545 C -0.49618 -0.07974 -0.41388 -0.16122 -0.38472 -0.18344 C -0.35555 -0.20566 -0.3526 -0.18899 -0.34808 -0.18784 C -0.34357 -0.18668 -0.35659 -0.17835 -0.35798 -0.17673 " pathEditMode="fixed" rAng="0" ptsTypes="aaaaaA">
                                      <p:cBhvr>
                                        <p:cTn id="60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300" y="-9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1600"/>
                            </p:stCondLst>
                            <p:childTnLst>
                              <p:par>
                                <p:cTn id="6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5798 -0.17673 C -0.36198 -0.17534 -0.3658 -0.17395 -0.36771 -0.17163 C -0.36962 -0.16932 -0.37048 -0.16423 -0.36996 -0.16307 C -0.36944 -0.16191 -0.3658 -0.164 -0.36475 -0.16423 " pathEditMode="fixed" rAng="0" ptsTypes="aaaa">
                                      <p:cBhvr>
                                        <p:cTn id="63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0" y="700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1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1700"/>
                            </p:stCondLst>
                            <p:childTnLst>
                              <p:par>
                                <p:cTn id="6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6475 -0.16423 C -0.36146 -0.164 -0.35798 -0.16353 -0.35364 -0.16515 C -0.3493 -0.16677 -0.34305 -0.17094 -0.33906 -0.17372 C -0.33507 -0.1765 -0.33229 -0.17881 -0.32986 -0.18205 C -0.32743 -0.18529 -0.32517 -0.19131 -0.3243 -0.19386 C -0.32343 -0.1964 -0.32465 -0.19687 -0.32465 -0.19756 " pathEditMode="fixed" rAng="0" ptsTypes="aaaaaA">
                                      <p:cBhvr>
                                        <p:cTn id="69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00" y="-1600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1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1800"/>
                            </p:stCondLst>
                            <p:childTnLst>
                              <p:par>
                                <p:cTn id="7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2465 -0.19756 C -0.32587 -0.20033 -0.32708 -0.20288 -0.32986 -0.2045 C -0.33264 -0.20612 -0.3309 -0.20867 -0.34097 -0.20774 C -0.35104 -0.20682 -0.3757 -0.20427 -0.39063 -0.19964 C -0.40556 -0.19501 -0.42222 -0.18645 -0.43108 -0.17973 C -0.43993 -0.17302 -0.44167 -0.16283 -0.44375 -0.15959 " pathEditMode="fixed" ptsTypes="aaaaaA">
                                      <p:cBhvr>
                                        <p:cTn id="75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1900"/>
                            </p:stCondLst>
                            <p:childTnLst>
                              <p:par>
                                <p:cTn id="7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4375 -0.1596 C -0.44445 -0.1545 -0.44514 -0.14941 -0.44306 -0.14594 C -0.44097 -0.14247 -0.43768 -0.14062 -0.43125 -0.13807 C -0.42483 -0.13552 -0.41459 -0.13251 -0.40469 -0.13112 C -0.39479 -0.12974 -0.3724 -0.13043 -0.3717 -0.12927 C -0.37101 -0.12812 -0.38941 -0.12649 -0.40035 -0.12441 C -0.41129 -0.12233 -0.42535 -0.12071 -0.43716 -0.11654 C -0.44896 -0.11237 -0.46163 -0.10474 -0.47101 -0.09872 C -0.48038 -0.0927 -0.48733 -0.08853 -0.49375 -0.0802 C -0.50018 -0.07187 -0.50747 -0.05566 -0.5099 -0.04872 C -0.51233 -0.04177 -0.50868 -0.03992 -0.50851 -0.03807 " pathEditMode="fixed" ptsTypes="aaaaaaaaaaA">
                                      <p:cBhvr>
                                        <p:cTn id="78" dur="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2100"/>
                            </p:stCondLst>
                            <p:childTnLst>
                              <p:par>
                                <p:cTn id="8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085 -0.03807 C -0.50712 -0.03483 -0.50364 -0.02302 -0.49982 -0.01909 C -0.496 -0.01515 -0.49149 -0.01538 -0.48524 -0.014 C -0.47899 -0.01261 -0.46979 -0.01076 -0.46267 -0.01122 C -0.45555 -0.01168 -0.45069 -0.01168 -0.44201 -0.01654 C -0.43333 -0.0214 -0.41753 -0.03483 -0.41059 -0.04015 C -0.40364 -0.04548 -0.40729 -0.04224 -0.39982 -0.04918 C -0.39236 -0.05613 -0.37257 -0.07557 -0.36545 -0.08251 " pathEditMode="fixed" rAng="0" ptsTypes="aaaaaaaa">
                                      <p:cBhvr>
                                        <p:cTn id="84" dur="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00" y="-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2300"/>
                            </p:stCondLst>
                            <p:childTnLst>
                              <p:par>
                                <p:cTn id="8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6337 -0.08113 C -0.36337 -0.08089 -0.37864 -0.05636 -0.39375 -0.03159 " pathEditMode="fixed" rAng="0" ptsTypes="aA">
                                      <p:cBhvr>
                                        <p:cTn id="87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0" y="2500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1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2400"/>
                            </p:stCondLst>
                            <p:childTnLst>
                              <p:par>
                                <p:cTn id="9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9375 -0.03159 C -0.38733 -0.03992 -0.3809 -0.04803 -0.37413 -0.0552 C -0.36736 -0.06238 -0.35764 -0.07117 -0.35261 -0.07488 C -0.34757 -0.07858 -0.34583 -0.07742 -0.34375 -0.07742 " pathEditMode="fixed" ptsTypes="aaaA">
                                      <p:cBhvr>
                                        <p:cTn id="93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1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9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427 -0.07673 C -0.34462 -0.07326 -0.34479 -0.06955 -0.34826 -0.06353 C -0.35173 -0.05751 -0.36232 -0.04594 -0.36493 -0.04015 C -0.36753 -0.03437 -0.36441 -0.02997 -0.36389 -0.02835 " pathEditMode="fixed" rAng="0" ptsTypes="aaaA">
                                      <p:cBhvr>
                                        <p:cTn id="99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00" y="2400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1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 nodeType="afterGroup">
                            <p:stCondLst>
                              <p:cond delay="2600"/>
                            </p:stCondLst>
                            <p:childTnLst>
                              <p:par>
                                <p:cTn id="10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1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6388 -0.02834 C -0.36076 -0.02695 -0.35746 -0.02556 -0.35312 -0.02834 C -0.34878 -0.03112 -0.34444 -0.03829 -0.3375 -0.04547 C -0.33055 -0.05265 -0.31753 -0.06584 -0.31093 -0.07163 C -0.30434 -0.07742 -0.30173 -0.07904 -0.29826 -0.0795 C -0.29479 -0.07996 -0.29184 -0.0751 -0.29045 -0.07417 " pathEditMode="fixed" rAng="0" ptsTypes="aaaaaA">
                                      <p:cBhvr>
                                        <p:cTn id="108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00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 nodeType="afterGroup">
                            <p:stCondLst>
                              <p:cond delay="2700"/>
                            </p:stCondLst>
                            <p:childTnLst>
                              <p:par>
                                <p:cTn id="11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1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9045 -0.07418 C -0.2941 -0.07557 -0.29757 -0.07696 -0.30122 -0.07557 C -0.30486 -0.07418 -0.30816 -0.07001 -0.31198 -0.06631 C -0.3158 -0.0626 -0.32153 -0.05774 -0.32379 -0.05335 C -0.32604 -0.04895 -0.32552 -0.04385 -0.3257 -0.04015 C -0.32587 -0.03645 -0.32483 -0.03251 -0.32465 -0.03112 " pathEditMode="fixed" ptsTypes="aaaaaA">
                                      <p:cBhvr>
                                        <p:cTn id="114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 nodeType="afterGroup">
                            <p:stCondLst>
                              <p:cond delay="2800"/>
                            </p:stCondLst>
                            <p:childTnLst>
                              <p:par>
                                <p:cTn id="1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1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2466 -0.03113 C -0.32118 -0.0339 -0.31771 -0.03668 -0.31389 -0.04038 C -0.31007 -0.04409 -0.30677 -0.04548 -0.30122 -0.05335 C -0.29566 -0.06122 -0.28768 -0.0758 -0.28056 -0.08738 C -0.27344 -0.09895 -0.26597 -0.11284 -0.25903 -0.12279 C -0.25209 -0.13275 -0.24341 -0.14293 -0.23941 -0.14756 " pathEditMode="fixed" ptsTypes="aaaaaA">
                                      <p:cBhvr>
                                        <p:cTn id="120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 nodeType="afterGroup">
                            <p:stCondLst>
                              <p:cond delay="2900"/>
                            </p:stCondLst>
                            <p:childTnLst>
                              <p:par>
                                <p:cTn id="1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4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3628 -0.14756 C -0.23889 -0.14409 -0.24687 -0.13367 -0.25173 -0.12626 C -0.2566 -0.11886 -0.2566 -0.11839 -0.2658 -0.10312 C -0.275 -0.08784 -0.30191 -0.0464 -0.30694 -0.0339 C -0.31198 -0.0214 -0.29774 -0.02951 -0.29618 -0.02858 " pathEditMode="fixed" rAng="0" ptsTypes="aaaaa">
                                      <p:cBhvr>
                                        <p:cTn id="126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0" y="6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 nodeType="afterGroup">
                            <p:stCondLst>
                              <p:cond delay="3200"/>
                            </p:stCondLst>
                            <p:childTnLst>
                              <p:par>
                                <p:cTn id="12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9618 -0.02858 C -0.28611 -0.03205 -0.26701 -0.02904 -0.23524 -0.04918 C -0.20347 -0.06932 -0.14826 -0.11816 -0.10503 -0.15011 C -0.0618 -0.18205 -0.00225 -0.22233 0.02466 -0.24131 " pathEditMode="fixed" rAng="0" ptsTypes="aaaa">
                                      <p:cBhvr>
                                        <p:cTn id="12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00" y="-10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三年级 3 班日常行为规范">
  <a:themeElements>
    <a:clrScheme name="三年级 3 班日常行为规范 1">
      <a:dk1>
        <a:srgbClr val="000000"/>
      </a:dk1>
      <a:lt1>
        <a:srgbClr val="FFFFFF"/>
      </a:lt1>
      <a:dk2>
        <a:srgbClr val="FF0000"/>
      </a:dk2>
      <a:lt2>
        <a:srgbClr val="FFB800"/>
      </a:lt2>
      <a:accent1>
        <a:srgbClr val="FFEF66"/>
      </a:accent1>
      <a:accent2>
        <a:srgbClr val="000000"/>
      </a:accent2>
      <a:accent3>
        <a:srgbClr val="FFFFFF"/>
      </a:accent3>
      <a:accent4>
        <a:srgbClr val="000000"/>
      </a:accent4>
      <a:accent5>
        <a:srgbClr val="FFF6B8"/>
      </a:accent5>
      <a:accent6>
        <a:srgbClr val="000000"/>
      </a:accent6>
      <a:hlink>
        <a:srgbClr val="00B200"/>
      </a:hlink>
      <a:folHlink>
        <a:srgbClr val="703DFF"/>
      </a:folHlink>
    </a:clrScheme>
    <a:fontScheme name="三年级 3 班日常行为规范">
      <a:majorFont>
        <a:latin typeface="华文新魏"/>
        <a:ea typeface="华文新魏"/>
        <a:cs typeface=""/>
      </a:majorFont>
      <a:minorFont>
        <a:latin typeface="楷体_GB2312"/>
        <a:ea typeface="楷体_GB2312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anose="030F0702030302020204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anose="030F0702030302020204" pitchFamily="66" charset="0"/>
          </a:defRPr>
        </a:defPPr>
      </a:lstStyle>
    </a:lnDef>
  </a:objectDefaults>
  <a:extraClrSchemeLst>
    <a:extraClrScheme>
      <a:clrScheme name="三年级 3 班日常行为规范 1">
        <a:dk1>
          <a:srgbClr val="000000"/>
        </a:dk1>
        <a:lt1>
          <a:srgbClr val="FFFFFF"/>
        </a:lt1>
        <a:dk2>
          <a:srgbClr val="FF0000"/>
        </a:dk2>
        <a:lt2>
          <a:srgbClr val="FFB800"/>
        </a:lt2>
        <a:accent1>
          <a:srgbClr val="FFEF66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6B8"/>
        </a:accent5>
        <a:accent6>
          <a:srgbClr val="000000"/>
        </a:accent6>
        <a:hlink>
          <a:srgbClr val="00B200"/>
        </a:hlink>
        <a:folHlink>
          <a:srgbClr val="703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三年级 3 班日常行为规范 2">
        <a:dk1>
          <a:srgbClr val="000000"/>
        </a:dk1>
        <a:lt1>
          <a:srgbClr val="FFFFFF"/>
        </a:lt1>
        <a:dk2>
          <a:srgbClr val="000000"/>
        </a:dk2>
        <a:lt2>
          <a:srgbClr val="99CCFF"/>
        </a:lt2>
        <a:accent1>
          <a:srgbClr val="CCCCFF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005C"/>
        </a:accent6>
        <a:hlink>
          <a:srgbClr val="00B200"/>
        </a:hlink>
        <a:folHlink>
          <a:srgbClr val="CC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三年级 3 班日常行为规范 3">
        <a:dk1>
          <a:srgbClr val="000000"/>
        </a:dk1>
        <a:lt1>
          <a:srgbClr val="FFFFFF"/>
        </a:lt1>
        <a:dk2>
          <a:srgbClr val="000000"/>
        </a:dk2>
        <a:lt2>
          <a:srgbClr val="3399FF"/>
        </a:lt2>
        <a:accent1>
          <a:srgbClr val="CCECFF"/>
        </a:accent1>
        <a:accent2>
          <a:srgbClr val="008080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007373"/>
        </a:accent6>
        <a:hlink>
          <a:srgbClr val="0099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三年级 3 班日常行为规范 4">
        <a:dk1>
          <a:srgbClr val="808000"/>
        </a:dk1>
        <a:lt1>
          <a:srgbClr val="FFFFFF"/>
        </a:lt1>
        <a:dk2>
          <a:srgbClr val="336600"/>
        </a:dk2>
        <a:lt2>
          <a:srgbClr val="FFFFFF"/>
        </a:lt2>
        <a:accent1>
          <a:srgbClr val="99CC00"/>
        </a:accent1>
        <a:accent2>
          <a:srgbClr val="003300"/>
        </a:accent2>
        <a:accent3>
          <a:srgbClr val="ADB8AA"/>
        </a:accent3>
        <a:accent4>
          <a:srgbClr val="DADADA"/>
        </a:accent4>
        <a:accent5>
          <a:srgbClr val="CAE2AA"/>
        </a:accent5>
        <a:accent6>
          <a:srgbClr val="002D00"/>
        </a:accent6>
        <a:hlink>
          <a:srgbClr val="CCCC00"/>
        </a:hlink>
        <a:folHlink>
          <a:srgbClr val="CCFF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三年级 3 班日常行为规范 5">
        <a:dk1>
          <a:srgbClr val="808080"/>
        </a:dk1>
        <a:lt1>
          <a:srgbClr val="FFFFFF"/>
        </a:lt1>
        <a:dk2>
          <a:srgbClr val="003366"/>
        </a:dk2>
        <a:lt2>
          <a:srgbClr val="CCECFF"/>
        </a:lt2>
        <a:accent1>
          <a:srgbClr val="33CCCC"/>
        </a:accent1>
        <a:accent2>
          <a:srgbClr val="006699"/>
        </a:accent2>
        <a:accent3>
          <a:srgbClr val="AAADB8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00FF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三年级 3 班日常行为规范 6">
        <a:dk1>
          <a:srgbClr val="6666FF"/>
        </a:dk1>
        <a:lt1>
          <a:srgbClr val="FFFFFF"/>
        </a:lt1>
        <a:dk2>
          <a:srgbClr val="000066"/>
        </a:dk2>
        <a:lt2>
          <a:srgbClr val="FFFFFF"/>
        </a:lt2>
        <a:accent1>
          <a:srgbClr val="33CCFF"/>
        </a:accent1>
        <a:accent2>
          <a:srgbClr val="0000FF"/>
        </a:accent2>
        <a:accent3>
          <a:srgbClr val="AAAAB8"/>
        </a:accent3>
        <a:accent4>
          <a:srgbClr val="DADADA"/>
        </a:accent4>
        <a:accent5>
          <a:srgbClr val="ADE2FF"/>
        </a:accent5>
        <a:accent6>
          <a:srgbClr val="0000E7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三年级 3 班日常行为规范 7">
        <a:dk1>
          <a:srgbClr val="000000"/>
        </a:dk1>
        <a:lt1>
          <a:srgbClr val="FFFFFF"/>
        </a:lt1>
        <a:dk2>
          <a:srgbClr val="800080"/>
        </a:dk2>
        <a:lt2>
          <a:srgbClr val="FFFFFF"/>
        </a:lt2>
        <a:accent1>
          <a:srgbClr val="CC66FF"/>
        </a:accent1>
        <a:accent2>
          <a:srgbClr val="990099"/>
        </a:accent2>
        <a:accent3>
          <a:srgbClr val="C0AAC0"/>
        </a:accent3>
        <a:accent4>
          <a:srgbClr val="DADADA"/>
        </a:accent4>
        <a:accent5>
          <a:srgbClr val="E2B8FF"/>
        </a:accent5>
        <a:accent6>
          <a:srgbClr val="8A008A"/>
        </a:accent6>
        <a:hlink>
          <a:srgbClr val="FF9900"/>
        </a:hlink>
        <a:folHlink>
          <a:srgbClr val="FF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三年级 3 班日常行为规范 8">
        <a:dk1>
          <a:srgbClr val="FF3300"/>
        </a:dk1>
        <a:lt1>
          <a:srgbClr val="FFFFFF"/>
        </a:lt1>
        <a:dk2>
          <a:srgbClr val="800000"/>
        </a:dk2>
        <a:lt2>
          <a:srgbClr val="FFFFCC"/>
        </a:lt2>
        <a:accent1>
          <a:srgbClr val="FF7C80"/>
        </a:accent1>
        <a:accent2>
          <a:srgbClr val="990000"/>
        </a:accent2>
        <a:accent3>
          <a:srgbClr val="C0AAAA"/>
        </a:accent3>
        <a:accent4>
          <a:srgbClr val="DADADA"/>
        </a:accent4>
        <a:accent5>
          <a:srgbClr val="FFBFC0"/>
        </a:accent5>
        <a:accent6>
          <a:srgbClr val="8A0000"/>
        </a:accent6>
        <a:hlink>
          <a:srgbClr val="FF66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三年级 3 班日常行为规范</Template>
  <TotalTime>650</TotalTime>
  <Pages>0</Pages>
  <Words>999</Words>
  <Characters>0</Characters>
  <Application>Microsoft Office PowerPoint</Application>
  <DocSecurity>0</DocSecurity>
  <PresentationFormat>A4 纸张(210x297 毫米)</PresentationFormat>
  <Lines>0</Lines>
  <Paragraphs>96</Paragraphs>
  <Slides>30</Slides>
  <Notes>15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30</vt:i4>
      </vt:variant>
    </vt:vector>
  </HeadingPairs>
  <TitlesOfParts>
    <vt:vector size="41" baseType="lpstr">
      <vt:lpstr>方正舒体</vt:lpstr>
      <vt:lpstr>华文行楷</vt:lpstr>
      <vt:lpstr>华文楷体</vt:lpstr>
      <vt:lpstr>华文新魏</vt:lpstr>
      <vt:lpstr>楷体_GB2312</vt:lpstr>
      <vt:lpstr>宋体</vt:lpstr>
      <vt:lpstr>Arial</vt:lpstr>
      <vt:lpstr>Calibri</vt:lpstr>
      <vt:lpstr>Comic Sans MS</vt:lpstr>
      <vt:lpstr>三年级 3 班日常行为规范</vt:lpstr>
      <vt:lpstr>Office 主题​​</vt:lpstr>
      <vt:lpstr>PowerPoint 演示文稿</vt:lpstr>
      <vt:lpstr>随着夏天的到来 雷雨高温天气成为了家常便饭</vt:lpstr>
      <vt:lpstr>       夏天烈日炎炎，高温雷雨天气容易导致各类生产安全事故的发生。雷雨天气会使人们的生命财产安全受到威胁，掌握必要的安全知识可以使我们远离伤害。</vt:lpstr>
      <vt:lpstr>雷雨</vt:lpstr>
      <vt:lpstr>什么是雷电？</vt:lpstr>
      <vt:lpstr>        就当你们在听这堂课的时候你们知道全球有多少雷电正在产生吗?</vt:lpstr>
      <vt:lpstr>     正是大自然赋给了雷电这样强大的力量,正是这种力量使得雷电具有的危险性</vt:lpstr>
      <vt:lpstr>雷雨天气 雷击事件不断！！！</vt:lpstr>
      <vt:lpstr>同学们看出来这些事件发生的原因了吗？</vt:lpstr>
      <vt:lpstr>同学们先说说 雷雨天气发生时那些地方是危险的呢？</vt:lpstr>
      <vt:lpstr>树下</vt:lpstr>
      <vt:lpstr>高山</vt:lpstr>
      <vt:lpstr>水边</vt:lpstr>
      <vt:lpstr>避雷针附近</vt:lpstr>
      <vt:lpstr>没有避雷针的房屋</vt:lpstr>
      <vt:lpstr>那同学们再来说说 下面哪些行为是危险的呢</vt:lpstr>
      <vt:lpstr>PowerPoint 演示文稿</vt:lpstr>
      <vt:lpstr>室外防雷篇</vt:lpstr>
      <vt:lpstr>室外防雷篇</vt:lpstr>
      <vt:lpstr>室外防雷篇</vt:lpstr>
      <vt:lpstr>室外防雷篇</vt:lpstr>
      <vt:lpstr>室外防雷篇</vt:lpstr>
      <vt:lpstr>室内防雷篇</vt:lpstr>
      <vt:lpstr>室内防雷篇</vt:lpstr>
      <vt:lpstr>室外防雷篇</vt:lpstr>
      <vt:lpstr>PowerPoint 演示文稿</vt:lpstr>
      <vt:lpstr>PowerPoint 演示文稿</vt:lpstr>
      <vt:lpstr>PowerPoint 演示文稿</vt:lpstr>
      <vt:lpstr>       学了这么多雷电天气的知识，同学们是不已经掌握雷电天气的预防方法了，只要我们掌握了正确的防雷技巧，雷电并不可怕！！！</vt:lpstr>
      <vt:lpstr>PowerPoint 演示文稿</vt:lpstr>
    </vt:vector>
  </TitlesOfParts>
  <Manager/>
  <Company/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京北小学三年级 3 班 日常行为规范</dc:title>
  <dc:subject/>
  <dc:creator>echo</dc:creator>
  <cp:keywords/>
  <dc:description/>
  <cp:lastModifiedBy>Windows User</cp:lastModifiedBy>
  <cp:revision>43</cp:revision>
  <dcterms:created xsi:type="dcterms:W3CDTF">2007-08-02T15:28:33Z</dcterms:created>
  <dcterms:modified xsi:type="dcterms:W3CDTF">2015-08-13T09:38:22Z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TC063649262052</vt:lpwstr>
  </property>
  <property fmtid="{D5CDD505-2E9C-101B-9397-08002B2CF9AE}" pid="3" name="KSOProductBuildVer">
    <vt:lpwstr>2052-9.1.0.4715</vt:lpwstr>
  </property>
</Properties>
</file>